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media/image69.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76" r:id="rId3"/>
    <p:sldId id="2145706046" r:id="rId4"/>
    <p:sldId id="258" r:id="rId5"/>
    <p:sldId id="2145706063" r:id="rId6"/>
    <p:sldId id="2145706045" r:id="rId7"/>
    <p:sldId id="2145706048" r:id="rId8"/>
    <p:sldId id="2145706054" r:id="rId9"/>
    <p:sldId id="2145706066" r:id="rId10"/>
    <p:sldId id="2145706058" r:id="rId11"/>
    <p:sldId id="2145706059" r:id="rId12"/>
    <p:sldId id="2145706060" r:id="rId13"/>
    <p:sldId id="2145706055" r:id="rId14"/>
    <p:sldId id="2145706061" r:id="rId15"/>
    <p:sldId id="269" r:id="rId16"/>
    <p:sldId id="2145706064" r:id="rId17"/>
    <p:sldId id="262" r:id="rId18"/>
    <p:sldId id="268" r:id="rId19"/>
  </p:sldIdLst>
  <p:sldSz cx="12192000" cy="6858000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B4"/>
    <a:srgbClr val="FFFFFF"/>
    <a:srgbClr val="FF0000"/>
    <a:srgbClr val="008000"/>
    <a:srgbClr val="0000FF"/>
    <a:srgbClr val="8EBAD9"/>
    <a:srgbClr val="FFBE86"/>
    <a:srgbClr val="1B63BC"/>
    <a:srgbClr val="A0D1F9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36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4"/>
    </p:cViewPr>
  </p:sorter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2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875BDAF-0301-4F08-A9D6-9A0B813F06EC}" type="datetimeFigureOut">
              <a:rPr lang="it-IT" smtClean="0"/>
              <a:t>04/12/2023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63837E4-5112-421B-B40C-DC69806D15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827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116F5D3D-EFA0-D773-9A95-05C634BF1C45}"/>
              </a:ext>
            </a:extLst>
          </p:cNvPr>
          <p:cNvGrpSpPr/>
          <p:nvPr userDrawn="1"/>
        </p:nvGrpSpPr>
        <p:grpSpPr>
          <a:xfrm>
            <a:off x="152400" y="6419957"/>
            <a:ext cx="2500592" cy="286628"/>
            <a:chOff x="636009" y="5857657"/>
            <a:chExt cx="2500592" cy="286628"/>
          </a:xfrm>
        </p:grpSpPr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865355C2-B457-CF3B-2C64-74C86E7D6AC7}"/>
                </a:ext>
              </a:extLst>
            </p:cNvPr>
            <p:cNvSpPr/>
            <p:nvPr/>
          </p:nvSpPr>
          <p:spPr>
            <a:xfrm>
              <a:off x="636009" y="5911620"/>
              <a:ext cx="86995" cy="110489"/>
            </a:xfrm>
            <a:custGeom>
              <a:avLst/>
              <a:gdLst/>
              <a:ahLst/>
              <a:cxnLst/>
              <a:rect l="l" t="t" r="r" b="b"/>
              <a:pathLst>
                <a:path w="86995" h="110490">
                  <a:moveTo>
                    <a:pt x="86982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5153" y="13970"/>
                  </a:lnTo>
                  <a:lnTo>
                    <a:pt x="35153" y="110490"/>
                  </a:lnTo>
                  <a:lnTo>
                    <a:pt x="50241" y="110490"/>
                  </a:lnTo>
                  <a:lnTo>
                    <a:pt x="50241" y="13970"/>
                  </a:lnTo>
                  <a:lnTo>
                    <a:pt x="86982" y="13970"/>
                  </a:lnTo>
                  <a:lnTo>
                    <a:pt x="86982" y="0"/>
                  </a:lnTo>
                  <a:close/>
                </a:path>
              </a:pathLst>
            </a:custGeom>
            <a:solidFill>
              <a:srgbClr val="0037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9">
              <a:extLst>
                <a:ext uri="{FF2B5EF4-FFF2-40B4-BE49-F238E27FC236}">
                  <a16:creationId xmlns:a16="http://schemas.microsoft.com/office/drawing/2014/main" id="{B8CA05E0-3CA7-8410-CC41-C9363B71129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4946" y="5911601"/>
              <a:ext cx="78460" cy="110528"/>
            </a:xfrm>
            <a:prstGeom prst="rect">
              <a:avLst/>
            </a:prstGeom>
          </p:spPr>
        </p:pic>
        <p:pic>
          <p:nvPicPr>
            <p:cNvPr id="11" name="object 10">
              <a:extLst>
                <a:ext uri="{FF2B5EF4-FFF2-40B4-BE49-F238E27FC236}">
                  <a16:creationId xmlns:a16="http://schemas.microsoft.com/office/drawing/2014/main" id="{CF0D7D51-F0C7-DC8A-F2D2-BA947E8A093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5314" y="5911608"/>
              <a:ext cx="66014" cy="110528"/>
            </a:xfrm>
            <a:prstGeom prst="rect">
              <a:avLst/>
            </a:prstGeom>
          </p:spPr>
        </p:pic>
        <p:pic>
          <p:nvPicPr>
            <p:cNvPr id="12" name="object 11">
              <a:extLst>
                <a:ext uri="{FF2B5EF4-FFF2-40B4-BE49-F238E27FC236}">
                  <a16:creationId xmlns:a16="http://schemas.microsoft.com/office/drawing/2014/main" id="{D1C2F087-9AAB-7DE5-95DF-7A0E522C95E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3162" y="5911605"/>
              <a:ext cx="82080" cy="112407"/>
            </a:xfrm>
            <a:prstGeom prst="rect">
              <a:avLst/>
            </a:prstGeom>
          </p:spPr>
        </p:pic>
        <p:pic>
          <p:nvPicPr>
            <p:cNvPr id="13" name="object 12">
              <a:extLst>
                <a:ext uri="{FF2B5EF4-FFF2-40B4-BE49-F238E27FC236}">
                  <a16:creationId xmlns:a16="http://schemas.microsoft.com/office/drawing/2014/main" id="{CC5C34FE-9065-D8E9-23E8-28EBFDF3F34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7146" y="5910100"/>
              <a:ext cx="291050" cy="112027"/>
            </a:xfrm>
            <a:prstGeom prst="rect">
              <a:avLst/>
            </a:prstGeom>
          </p:spPr>
        </p:pic>
        <p:pic>
          <p:nvPicPr>
            <p:cNvPr id="14" name="object 13">
              <a:extLst>
                <a:ext uri="{FF2B5EF4-FFF2-40B4-BE49-F238E27FC236}">
                  <a16:creationId xmlns:a16="http://schemas.microsoft.com/office/drawing/2014/main" id="{EFBE04BB-E992-7D04-45DC-ABAF4306413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9152" y="5911610"/>
              <a:ext cx="80505" cy="112026"/>
            </a:xfrm>
            <a:prstGeom prst="rect">
              <a:avLst/>
            </a:prstGeom>
          </p:spPr>
        </p:pic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E0E4F0CB-C1ED-B8B3-EEB6-8EAFA606755C}"/>
                </a:ext>
              </a:extLst>
            </p:cNvPr>
            <p:cNvSpPr/>
            <p:nvPr/>
          </p:nvSpPr>
          <p:spPr>
            <a:xfrm>
              <a:off x="1590657" y="5911612"/>
              <a:ext cx="113030" cy="112395"/>
            </a:xfrm>
            <a:custGeom>
              <a:avLst/>
              <a:gdLst/>
              <a:ahLst/>
              <a:cxnLst/>
              <a:rect l="l" t="t" r="r" b="b"/>
              <a:pathLst>
                <a:path w="113030" h="112395">
                  <a:moveTo>
                    <a:pt x="90309" y="0"/>
                  </a:moveTo>
                  <a:lnTo>
                    <a:pt x="79971" y="0"/>
                  </a:lnTo>
                  <a:lnTo>
                    <a:pt x="56578" y="74460"/>
                  </a:lnTo>
                  <a:lnTo>
                    <a:pt x="32664" y="0"/>
                  </a:lnTo>
                  <a:lnTo>
                    <a:pt x="22263" y="0"/>
                  </a:lnTo>
                  <a:lnTo>
                    <a:pt x="0" y="110591"/>
                  </a:lnTo>
                  <a:lnTo>
                    <a:pt x="18935" y="110591"/>
                  </a:lnTo>
                  <a:lnTo>
                    <a:pt x="30861" y="50990"/>
                  </a:lnTo>
                  <a:lnTo>
                    <a:pt x="53111" y="112026"/>
                  </a:lnTo>
                  <a:lnTo>
                    <a:pt x="60134" y="112026"/>
                  </a:lnTo>
                  <a:lnTo>
                    <a:pt x="82384" y="50990"/>
                  </a:lnTo>
                  <a:lnTo>
                    <a:pt x="93853" y="110591"/>
                  </a:lnTo>
                  <a:lnTo>
                    <a:pt x="112864" y="110591"/>
                  </a:lnTo>
                  <a:lnTo>
                    <a:pt x="90309" y="0"/>
                  </a:lnTo>
                  <a:close/>
                </a:path>
              </a:pathLst>
            </a:custGeom>
            <a:solidFill>
              <a:srgbClr val="006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5">
              <a:extLst>
                <a:ext uri="{FF2B5EF4-FFF2-40B4-BE49-F238E27FC236}">
                  <a16:creationId xmlns:a16="http://schemas.microsoft.com/office/drawing/2014/main" id="{2275659D-CF65-E11E-9D67-698023721084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14352" y="5910622"/>
              <a:ext cx="74612" cy="111506"/>
            </a:xfrm>
            <a:prstGeom prst="rect">
              <a:avLst/>
            </a:prstGeom>
          </p:spPr>
        </p:pic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3E0E8D77-13DE-2B7C-78FD-B2E171E51E2E}"/>
                </a:ext>
              </a:extLst>
            </p:cNvPr>
            <p:cNvSpPr/>
            <p:nvPr/>
          </p:nvSpPr>
          <p:spPr>
            <a:xfrm>
              <a:off x="2015953" y="5911608"/>
              <a:ext cx="167005" cy="111125"/>
            </a:xfrm>
            <a:custGeom>
              <a:avLst/>
              <a:gdLst/>
              <a:ahLst/>
              <a:cxnLst/>
              <a:rect l="l" t="t" r="r" b="b"/>
              <a:pathLst>
                <a:path w="167005" h="111125">
                  <a:moveTo>
                    <a:pt x="19608" y="0"/>
                  </a:moveTo>
                  <a:lnTo>
                    <a:pt x="0" y="0"/>
                  </a:lnTo>
                  <a:lnTo>
                    <a:pt x="0" y="110528"/>
                  </a:lnTo>
                  <a:lnTo>
                    <a:pt x="19608" y="110528"/>
                  </a:lnTo>
                  <a:lnTo>
                    <a:pt x="19608" y="0"/>
                  </a:lnTo>
                  <a:close/>
                </a:path>
                <a:path w="167005" h="111125">
                  <a:moveTo>
                    <a:pt x="121450" y="92748"/>
                  </a:moveTo>
                  <a:lnTo>
                    <a:pt x="71501" y="92748"/>
                  </a:lnTo>
                  <a:lnTo>
                    <a:pt x="71501" y="38"/>
                  </a:lnTo>
                  <a:lnTo>
                    <a:pt x="51892" y="38"/>
                  </a:lnTo>
                  <a:lnTo>
                    <a:pt x="51892" y="92748"/>
                  </a:lnTo>
                  <a:lnTo>
                    <a:pt x="51892" y="110528"/>
                  </a:lnTo>
                  <a:lnTo>
                    <a:pt x="121450" y="110528"/>
                  </a:lnTo>
                  <a:lnTo>
                    <a:pt x="121450" y="92748"/>
                  </a:lnTo>
                  <a:close/>
                </a:path>
                <a:path w="167005" h="111125">
                  <a:moveTo>
                    <a:pt x="166560" y="0"/>
                  </a:moveTo>
                  <a:lnTo>
                    <a:pt x="146951" y="0"/>
                  </a:lnTo>
                  <a:lnTo>
                    <a:pt x="146951" y="110528"/>
                  </a:lnTo>
                  <a:lnTo>
                    <a:pt x="166560" y="110528"/>
                  </a:lnTo>
                  <a:lnTo>
                    <a:pt x="166560" y="0"/>
                  </a:lnTo>
                  <a:close/>
                </a:path>
              </a:pathLst>
            </a:custGeom>
            <a:solidFill>
              <a:srgbClr val="006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7">
              <a:extLst>
                <a:ext uri="{FF2B5EF4-FFF2-40B4-BE49-F238E27FC236}">
                  <a16:creationId xmlns:a16="http://schemas.microsoft.com/office/drawing/2014/main" id="{019F2535-DA88-FEEB-253B-D044780E1D7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04999" y="5911252"/>
              <a:ext cx="196669" cy="110873"/>
            </a:xfrm>
            <a:prstGeom prst="rect">
              <a:avLst/>
            </a:prstGeom>
          </p:spPr>
        </p:pic>
        <p:pic>
          <p:nvPicPr>
            <p:cNvPr id="19" name="object 18">
              <a:extLst>
                <a:ext uri="{FF2B5EF4-FFF2-40B4-BE49-F238E27FC236}">
                  <a16:creationId xmlns:a16="http://schemas.microsoft.com/office/drawing/2014/main" id="{6E32EB28-4027-E070-E342-19F7086AD7C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79648" y="5909722"/>
              <a:ext cx="80340" cy="114300"/>
            </a:xfrm>
            <a:prstGeom prst="rect">
              <a:avLst/>
            </a:prstGeom>
          </p:spPr>
        </p:pic>
        <p:pic>
          <p:nvPicPr>
            <p:cNvPr id="20" name="object 19">
              <a:extLst>
                <a:ext uri="{FF2B5EF4-FFF2-40B4-BE49-F238E27FC236}">
                  <a16:creationId xmlns:a16="http://schemas.microsoft.com/office/drawing/2014/main" id="{E57D95A1-DD48-52BB-6AE0-5A6CDDB62501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81329" y="5909637"/>
              <a:ext cx="92049" cy="114376"/>
            </a:xfrm>
            <a:prstGeom prst="rect">
              <a:avLst/>
            </a:prstGeom>
          </p:spPr>
        </p:pic>
        <p:pic>
          <p:nvPicPr>
            <p:cNvPr id="21" name="object 20">
              <a:extLst>
                <a:ext uri="{FF2B5EF4-FFF2-40B4-BE49-F238E27FC236}">
                  <a16:creationId xmlns:a16="http://schemas.microsoft.com/office/drawing/2014/main" id="{C97E59EE-9CC6-7170-651D-6D26F19076F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99998" y="5911605"/>
              <a:ext cx="77546" cy="112407"/>
            </a:xfrm>
            <a:prstGeom prst="rect">
              <a:avLst/>
            </a:prstGeom>
          </p:spPr>
        </p:pic>
        <p:pic>
          <p:nvPicPr>
            <p:cNvPr id="22" name="object 21">
              <a:extLst>
                <a:ext uri="{FF2B5EF4-FFF2-40B4-BE49-F238E27FC236}">
                  <a16:creationId xmlns:a16="http://schemas.microsoft.com/office/drawing/2014/main" id="{32BB14DC-D2ED-19B0-5C16-F3F559071B9A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09463" y="5911610"/>
              <a:ext cx="75958" cy="112026"/>
            </a:xfrm>
            <a:prstGeom prst="rect">
              <a:avLst/>
            </a:prstGeom>
          </p:spPr>
        </p:pic>
        <p:pic>
          <p:nvPicPr>
            <p:cNvPr id="23" name="object 22">
              <a:extLst>
                <a:ext uri="{FF2B5EF4-FFF2-40B4-BE49-F238E27FC236}">
                  <a16:creationId xmlns:a16="http://schemas.microsoft.com/office/drawing/2014/main" id="{86F5656B-981F-04F0-F96C-BCFCAC468785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2055" y="5909722"/>
              <a:ext cx="80340" cy="114300"/>
            </a:xfrm>
            <a:prstGeom prst="rect">
              <a:avLst/>
            </a:prstGeom>
          </p:spPr>
        </p:pic>
        <p:sp>
          <p:nvSpPr>
            <p:cNvPr id="24" name="object 23">
              <a:extLst>
                <a:ext uri="{FF2B5EF4-FFF2-40B4-BE49-F238E27FC236}">
                  <a16:creationId xmlns:a16="http://schemas.microsoft.com/office/drawing/2014/main" id="{D1AA7674-3FC6-1AF1-B1DC-D1071756886A}"/>
                </a:ext>
              </a:extLst>
            </p:cNvPr>
            <p:cNvSpPr/>
            <p:nvPr/>
          </p:nvSpPr>
          <p:spPr>
            <a:xfrm>
              <a:off x="3021666" y="5911608"/>
              <a:ext cx="114935" cy="111125"/>
            </a:xfrm>
            <a:custGeom>
              <a:avLst/>
              <a:gdLst/>
              <a:ahLst/>
              <a:cxnLst/>
              <a:rect l="l" t="t" r="r" b="b"/>
              <a:pathLst>
                <a:path w="114935" h="111125">
                  <a:moveTo>
                    <a:pt x="15087" y="0"/>
                  </a:moveTo>
                  <a:lnTo>
                    <a:pt x="0" y="0"/>
                  </a:lnTo>
                  <a:lnTo>
                    <a:pt x="0" y="110528"/>
                  </a:lnTo>
                  <a:lnTo>
                    <a:pt x="15087" y="110528"/>
                  </a:lnTo>
                  <a:lnTo>
                    <a:pt x="15087" y="0"/>
                  </a:lnTo>
                  <a:close/>
                </a:path>
                <a:path w="114935" h="111125">
                  <a:moveTo>
                    <a:pt x="114655" y="96558"/>
                  </a:moveTo>
                  <a:lnTo>
                    <a:pt x="64706" y="96558"/>
                  </a:lnTo>
                  <a:lnTo>
                    <a:pt x="64706" y="38"/>
                  </a:lnTo>
                  <a:lnTo>
                    <a:pt x="49618" y="38"/>
                  </a:lnTo>
                  <a:lnTo>
                    <a:pt x="49618" y="96558"/>
                  </a:lnTo>
                  <a:lnTo>
                    <a:pt x="49618" y="110528"/>
                  </a:lnTo>
                  <a:lnTo>
                    <a:pt x="114655" y="110528"/>
                  </a:lnTo>
                  <a:lnTo>
                    <a:pt x="114655" y="96558"/>
                  </a:lnTo>
                  <a:close/>
                </a:path>
              </a:pathLst>
            </a:custGeom>
            <a:solidFill>
              <a:srgbClr val="0037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D13DDD5B-F290-1174-46A7-EA135BABAAC6}"/>
                </a:ext>
              </a:extLst>
            </p:cNvPr>
            <p:cNvSpPr/>
            <p:nvPr/>
          </p:nvSpPr>
          <p:spPr>
            <a:xfrm>
              <a:off x="1717710" y="5857657"/>
              <a:ext cx="173355" cy="157480"/>
            </a:xfrm>
            <a:custGeom>
              <a:avLst/>
              <a:gdLst/>
              <a:ahLst/>
              <a:cxnLst/>
              <a:rect l="l" t="t" r="r" b="b"/>
              <a:pathLst>
                <a:path w="173355" h="157479">
                  <a:moveTo>
                    <a:pt x="86372" y="0"/>
                  </a:moveTo>
                  <a:lnTo>
                    <a:pt x="52785" y="6798"/>
                  </a:lnTo>
                  <a:lnTo>
                    <a:pt x="25326" y="25326"/>
                  </a:lnTo>
                  <a:lnTo>
                    <a:pt x="6798" y="52785"/>
                  </a:lnTo>
                  <a:lnTo>
                    <a:pt x="0" y="86372"/>
                  </a:lnTo>
                  <a:lnTo>
                    <a:pt x="2891" y="103530"/>
                  </a:lnTo>
                  <a:lnTo>
                    <a:pt x="10617" y="121615"/>
                  </a:lnTo>
                  <a:lnTo>
                    <a:pt x="21752" y="139804"/>
                  </a:lnTo>
                  <a:lnTo>
                    <a:pt x="34874" y="157276"/>
                  </a:lnTo>
                  <a:lnTo>
                    <a:pt x="48818" y="144322"/>
                  </a:lnTo>
                  <a:lnTo>
                    <a:pt x="49466" y="143725"/>
                  </a:lnTo>
                  <a:lnTo>
                    <a:pt x="38051" y="128563"/>
                  </a:lnTo>
                  <a:lnTo>
                    <a:pt x="28601" y="113468"/>
                  </a:lnTo>
                  <a:lnTo>
                    <a:pt x="22164" y="99163"/>
                  </a:lnTo>
                  <a:lnTo>
                    <a:pt x="19786" y="86372"/>
                  </a:lnTo>
                  <a:lnTo>
                    <a:pt x="25027" y="60479"/>
                  </a:lnTo>
                  <a:lnTo>
                    <a:pt x="39311" y="39311"/>
                  </a:lnTo>
                  <a:lnTo>
                    <a:pt x="60479" y="25027"/>
                  </a:lnTo>
                  <a:lnTo>
                    <a:pt x="86372" y="19786"/>
                  </a:lnTo>
                  <a:lnTo>
                    <a:pt x="112266" y="25027"/>
                  </a:lnTo>
                  <a:lnTo>
                    <a:pt x="133434" y="39311"/>
                  </a:lnTo>
                  <a:lnTo>
                    <a:pt x="147717" y="60479"/>
                  </a:lnTo>
                  <a:lnTo>
                    <a:pt x="152958" y="86372"/>
                  </a:lnTo>
                  <a:lnTo>
                    <a:pt x="152958" y="93446"/>
                  </a:lnTo>
                  <a:lnTo>
                    <a:pt x="150202" y="101714"/>
                  </a:lnTo>
                  <a:lnTo>
                    <a:pt x="145719" y="110490"/>
                  </a:lnTo>
                  <a:lnTo>
                    <a:pt x="161785" y="122250"/>
                  </a:lnTo>
                  <a:lnTo>
                    <a:pt x="166294" y="112981"/>
                  </a:lnTo>
                  <a:lnTo>
                    <a:pt x="169751" y="103839"/>
                  </a:lnTo>
                  <a:lnTo>
                    <a:pt x="171965" y="94934"/>
                  </a:lnTo>
                  <a:lnTo>
                    <a:pt x="172745" y="86372"/>
                  </a:lnTo>
                  <a:lnTo>
                    <a:pt x="165946" y="52785"/>
                  </a:lnTo>
                  <a:lnTo>
                    <a:pt x="147418" y="25326"/>
                  </a:lnTo>
                  <a:lnTo>
                    <a:pt x="119960" y="6798"/>
                  </a:lnTo>
                  <a:lnTo>
                    <a:pt x="86372" y="0"/>
                  </a:lnTo>
                  <a:close/>
                </a:path>
              </a:pathLst>
            </a:custGeom>
            <a:solidFill>
              <a:srgbClr val="006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5">
              <a:extLst>
                <a:ext uri="{FF2B5EF4-FFF2-40B4-BE49-F238E27FC236}">
                  <a16:creationId xmlns:a16="http://schemas.microsoft.com/office/drawing/2014/main" id="{408A7961-01D3-A88B-D28E-4BDC5188D44F}"/>
                </a:ext>
              </a:extLst>
            </p:cNvPr>
            <p:cNvSpPr/>
            <p:nvPr/>
          </p:nvSpPr>
          <p:spPr>
            <a:xfrm>
              <a:off x="1770404" y="5990992"/>
              <a:ext cx="94615" cy="77470"/>
            </a:xfrm>
            <a:custGeom>
              <a:avLst/>
              <a:gdLst/>
              <a:ahLst/>
              <a:cxnLst/>
              <a:rect l="l" t="t" r="r" b="b"/>
              <a:pathLst>
                <a:path w="94614" h="77470">
                  <a:moveTo>
                    <a:pt x="78562" y="0"/>
                  </a:moveTo>
                  <a:lnTo>
                    <a:pt x="66468" y="15372"/>
                  </a:lnTo>
                  <a:lnTo>
                    <a:pt x="54106" y="29406"/>
                  </a:lnTo>
                  <a:lnTo>
                    <a:pt x="42752" y="41298"/>
                  </a:lnTo>
                  <a:lnTo>
                    <a:pt x="33680" y="50241"/>
                  </a:lnTo>
                  <a:lnTo>
                    <a:pt x="25128" y="41829"/>
                  </a:lnTo>
                  <a:lnTo>
                    <a:pt x="14490" y="30759"/>
                  </a:lnTo>
                  <a:lnTo>
                    <a:pt x="0" y="44221"/>
                  </a:lnTo>
                  <a:lnTo>
                    <a:pt x="10322" y="54998"/>
                  </a:lnTo>
                  <a:lnTo>
                    <a:pt x="18829" y="63414"/>
                  </a:lnTo>
                  <a:lnTo>
                    <a:pt x="24690" y="68967"/>
                  </a:lnTo>
                  <a:lnTo>
                    <a:pt x="33680" y="77063"/>
                  </a:lnTo>
                  <a:lnTo>
                    <a:pt x="46087" y="65769"/>
                  </a:lnTo>
                  <a:lnTo>
                    <a:pt x="59328" y="52689"/>
                  </a:lnTo>
                  <a:lnTo>
                    <a:pt x="76606" y="33974"/>
                  </a:lnTo>
                  <a:lnTo>
                    <a:pt x="94526" y="11683"/>
                  </a:lnTo>
                  <a:lnTo>
                    <a:pt x="78562" y="0"/>
                  </a:lnTo>
                  <a:close/>
                </a:path>
              </a:pathLst>
            </a:custGeom>
            <a:solidFill>
              <a:srgbClr val="0037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6">
              <a:extLst>
                <a:ext uri="{FF2B5EF4-FFF2-40B4-BE49-F238E27FC236}">
                  <a16:creationId xmlns:a16="http://schemas.microsoft.com/office/drawing/2014/main" id="{399F32DF-D31F-A376-9891-4F28E5F847BD}"/>
                </a:ext>
              </a:extLst>
            </p:cNvPr>
            <p:cNvSpPr/>
            <p:nvPr/>
          </p:nvSpPr>
          <p:spPr>
            <a:xfrm>
              <a:off x="1779611" y="5919561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472" y="0"/>
                  </a:moveTo>
                  <a:lnTo>
                    <a:pt x="14948" y="1921"/>
                  </a:lnTo>
                  <a:lnTo>
                    <a:pt x="7169" y="7164"/>
                  </a:lnTo>
                  <a:lnTo>
                    <a:pt x="1923" y="14942"/>
                  </a:lnTo>
                  <a:lnTo>
                    <a:pt x="0" y="24472"/>
                  </a:lnTo>
                  <a:lnTo>
                    <a:pt x="1923" y="33997"/>
                  </a:lnTo>
                  <a:lnTo>
                    <a:pt x="7169" y="41776"/>
                  </a:lnTo>
                  <a:lnTo>
                    <a:pt x="14948" y="47022"/>
                  </a:lnTo>
                  <a:lnTo>
                    <a:pt x="24472" y="48945"/>
                  </a:lnTo>
                  <a:lnTo>
                    <a:pt x="33997" y="47022"/>
                  </a:lnTo>
                  <a:lnTo>
                    <a:pt x="41776" y="41776"/>
                  </a:lnTo>
                  <a:lnTo>
                    <a:pt x="47022" y="33997"/>
                  </a:lnTo>
                  <a:lnTo>
                    <a:pt x="48945" y="24472"/>
                  </a:lnTo>
                  <a:lnTo>
                    <a:pt x="47022" y="14942"/>
                  </a:lnTo>
                  <a:lnTo>
                    <a:pt x="41776" y="7164"/>
                  </a:lnTo>
                  <a:lnTo>
                    <a:pt x="33997" y="1921"/>
                  </a:lnTo>
                  <a:lnTo>
                    <a:pt x="24472" y="0"/>
                  </a:lnTo>
                  <a:close/>
                </a:path>
              </a:pathLst>
            </a:custGeom>
            <a:solidFill>
              <a:srgbClr val="006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7">
              <a:extLst>
                <a:ext uri="{FF2B5EF4-FFF2-40B4-BE49-F238E27FC236}">
                  <a16:creationId xmlns:a16="http://schemas.microsoft.com/office/drawing/2014/main" id="{BD9F5737-9C0F-C2FE-8795-E8061AF1EDB5}"/>
                </a:ext>
              </a:extLst>
            </p:cNvPr>
            <p:cNvSpPr/>
            <p:nvPr/>
          </p:nvSpPr>
          <p:spPr>
            <a:xfrm>
              <a:off x="676992" y="6090310"/>
              <a:ext cx="2418715" cy="53975"/>
            </a:xfrm>
            <a:custGeom>
              <a:avLst/>
              <a:gdLst/>
              <a:ahLst/>
              <a:cxnLst/>
              <a:rect l="l" t="t" r="r" b="b"/>
              <a:pathLst>
                <a:path w="2418715" h="53975">
                  <a:moveTo>
                    <a:pt x="24803" y="28079"/>
                  </a:moveTo>
                  <a:lnTo>
                    <a:pt x="18415" y="15430"/>
                  </a:lnTo>
                  <a:lnTo>
                    <a:pt x="18415" y="24295"/>
                  </a:lnTo>
                  <a:lnTo>
                    <a:pt x="18415" y="27317"/>
                  </a:lnTo>
                  <a:lnTo>
                    <a:pt x="11772" y="32550"/>
                  </a:lnTo>
                  <a:lnTo>
                    <a:pt x="6134" y="32550"/>
                  </a:lnTo>
                  <a:lnTo>
                    <a:pt x="6134" y="19151"/>
                  </a:lnTo>
                  <a:lnTo>
                    <a:pt x="11772" y="19151"/>
                  </a:lnTo>
                  <a:lnTo>
                    <a:pt x="18415" y="24295"/>
                  </a:lnTo>
                  <a:lnTo>
                    <a:pt x="18415" y="15430"/>
                  </a:lnTo>
                  <a:lnTo>
                    <a:pt x="16764" y="14668"/>
                  </a:lnTo>
                  <a:lnTo>
                    <a:pt x="14554" y="14224"/>
                  </a:lnTo>
                  <a:lnTo>
                    <a:pt x="0" y="14224"/>
                  </a:lnTo>
                  <a:lnTo>
                    <a:pt x="0" y="52882"/>
                  </a:lnTo>
                  <a:lnTo>
                    <a:pt x="6134" y="52882"/>
                  </a:lnTo>
                  <a:lnTo>
                    <a:pt x="6134" y="37515"/>
                  </a:lnTo>
                  <a:lnTo>
                    <a:pt x="14554" y="37515"/>
                  </a:lnTo>
                  <a:lnTo>
                    <a:pt x="16764" y="37045"/>
                  </a:lnTo>
                  <a:lnTo>
                    <a:pt x="20599" y="35115"/>
                  </a:lnTo>
                  <a:lnTo>
                    <a:pt x="22085" y="33743"/>
                  </a:lnTo>
                  <a:lnTo>
                    <a:pt x="22809" y="32550"/>
                  </a:lnTo>
                  <a:lnTo>
                    <a:pt x="24257" y="30187"/>
                  </a:lnTo>
                  <a:lnTo>
                    <a:pt x="24803" y="28079"/>
                  </a:lnTo>
                  <a:close/>
                </a:path>
                <a:path w="2418715" h="53975">
                  <a:moveTo>
                    <a:pt x="107899" y="14236"/>
                  </a:moveTo>
                  <a:lnTo>
                    <a:pt x="87122" y="14236"/>
                  </a:lnTo>
                  <a:lnTo>
                    <a:pt x="87122" y="52895"/>
                  </a:lnTo>
                  <a:lnTo>
                    <a:pt x="107899" y="52895"/>
                  </a:lnTo>
                  <a:lnTo>
                    <a:pt x="107899" y="47498"/>
                  </a:lnTo>
                  <a:lnTo>
                    <a:pt x="93256" y="47498"/>
                  </a:lnTo>
                  <a:lnTo>
                    <a:pt x="93256" y="36220"/>
                  </a:lnTo>
                  <a:lnTo>
                    <a:pt x="107340" y="36220"/>
                  </a:lnTo>
                  <a:lnTo>
                    <a:pt x="107340" y="30822"/>
                  </a:lnTo>
                  <a:lnTo>
                    <a:pt x="93256" y="30822"/>
                  </a:lnTo>
                  <a:lnTo>
                    <a:pt x="93256" y="19621"/>
                  </a:lnTo>
                  <a:lnTo>
                    <a:pt x="107899" y="19621"/>
                  </a:lnTo>
                  <a:lnTo>
                    <a:pt x="107899" y="14236"/>
                  </a:lnTo>
                  <a:close/>
                </a:path>
                <a:path w="2418715" h="53975">
                  <a:moveTo>
                    <a:pt x="200164" y="52882"/>
                  </a:moveTo>
                  <a:lnTo>
                    <a:pt x="187985" y="37706"/>
                  </a:lnTo>
                  <a:lnTo>
                    <a:pt x="187439" y="37020"/>
                  </a:lnTo>
                  <a:lnTo>
                    <a:pt x="189369" y="36614"/>
                  </a:lnTo>
                  <a:lnTo>
                    <a:pt x="191033" y="35902"/>
                  </a:lnTo>
                  <a:lnTo>
                    <a:pt x="193802" y="33845"/>
                  </a:lnTo>
                  <a:lnTo>
                    <a:pt x="194843" y="32550"/>
                  </a:lnTo>
                  <a:lnTo>
                    <a:pt x="196367" y="29413"/>
                  </a:lnTo>
                  <a:lnTo>
                    <a:pt x="196735" y="27635"/>
                  </a:lnTo>
                  <a:lnTo>
                    <a:pt x="196735" y="23266"/>
                  </a:lnTo>
                  <a:lnTo>
                    <a:pt x="196215" y="21221"/>
                  </a:lnTo>
                  <a:lnTo>
                    <a:pt x="194932" y="19151"/>
                  </a:lnTo>
                  <a:lnTo>
                    <a:pt x="194106" y="17805"/>
                  </a:lnTo>
                  <a:lnTo>
                    <a:pt x="192620" y="16497"/>
                  </a:lnTo>
                  <a:lnTo>
                    <a:pt x="190220" y="15354"/>
                  </a:lnTo>
                  <a:lnTo>
                    <a:pt x="190220" y="27635"/>
                  </a:lnTo>
                  <a:lnTo>
                    <a:pt x="190017" y="28409"/>
                  </a:lnTo>
                  <a:lnTo>
                    <a:pt x="188696" y="30429"/>
                  </a:lnTo>
                  <a:lnTo>
                    <a:pt x="187769" y="31203"/>
                  </a:lnTo>
                  <a:lnTo>
                    <a:pt x="185331" y="32283"/>
                  </a:lnTo>
                  <a:lnTo>
                    <a:pt x="183870" y="32550"/>
                  </a:lnTo>
                  <a:lnTo>
                    <a:pt x="178066" y="32550"/>
                  </a:lnTo>
                  <a:lnTo>
                    <a:pt x="178066" y="19151"/>
                  </a:lnTo>
                  <a:lnTo>
                    <a:pt x="184759" y="19151"/>
                  </a:lnTo>
                  <a:lnTo>
                    <a:pt x="186766" y="19735"/>
                  </a:lnTo>
                  <a:lnTo>
                    <a:pt x="189636" y="22085"/>
                  </a:lnTo>
                  <a:lnTo>
                    <a:pt x="190144" y="23266"/>
                  </a:lnTo>
                  <a:lnTo>
                    <a:pt x="190220" y="27635"/>
                  </a:lnTo>
                  <a:lnTo>
                    <a:pt x="190220" y="15354"/>
                  </a:lnTo>
                  <a:lnTo>
                    <a:pt x="188810" y="14681"/>
                  </a:lnTo>
                  <a:lnTo>
                    <a:pt x="186563" y="14224"/>
                  </a:lnTo>
                  <a:lnTo>
                    <a:pt x="171932" y="14224"/>
                  </a:lnTo>
                  <a:lnTo>
                    <a:pt x="171932" y="52882"/>
                  </a:lnTo>
                  <a:lnTo>
                    <a:pt x="178066" y="52882"/>
                  </a:lnTo>
                  <a:lnTo>
                    <a:pt x="178066" y="37706"/>
                  </a:lnTo>
                  <a:lnTo>
                    <a:pt x="180784" y="37706"/>
                  </a:lnTo>
                  <a:lnTo>
                    <a:pt x="192379" y="52882"/>
                  </a:lnTo>
                  <a:lnTo>
                    <a:pt x="200164" y="52882"/>
                  </a:lnTo>
                  <a:close/>
                </a:path>
                <a:path w="2418715" h="53975">
                  <a:moveTo>
                    <a:pt x="290207" y="17310"/>
                  </a:moveTo>
                  <a:lnTo>
                    <a:pt x="288671" y="16154"/>
                  </a:lnTo>
                  <a:lnTo>
                    <a:pt x="286816" y="15227"/>
                  </a:lnTo>
                  <a:lnTo>
                    <a:pt x="282524" y="13881"/>
                  </a:lnTo>
                  <a:lnTo>
                    <a:pt x="280263" y="13538"/>
                  </a:lnTo>
                  <a:lnTo>
                    <a:pt x="274967" y="13538"/>
                  </a:lnTo>
                  <a:lnTo>
                    <a:pt x="256997" y="30797"/>
                  </a:lnTo>
                  <a:lnTo>
                    <a:pt x="256997" y="36398"/>
                  </a:lnTo>
                  <a:lnTo>
                    <a:pt x="274993" y="53644"/>
                  </a:lnTo>
                  <a:lnTo>
                    <a:pt x="277888" y="53644"/>
                  </a:lnTo>
                  <a:lnTo>
                    <a:pt x="280339" y="53644"/>
                  </a:lnTo>
                  <a:lnTo>
                    <a:pt x="282625" y="53289"/>
                  </a:lnTo>
                  <a:lnTo>
                    <a:pt x="286880" y="51892"/>
                  </a:lnTo>
                  <a:lnTo>
                    <a:pt x="288696" y="50977"/>
                  </a:lnTo>
                  <a:lnTo>
                    <a:pt x="290207" y="49872"/>
                  </a:lnTo>
                  <a:lnTo>
                    <a:pt x="287515" y="44678"/>
                  </a:lnTo>
                  <a:lnTo>
                    <a:pt x="286346" y="45605"/>
                  </a:lnTo>
                  <a:lnTo>
                    <a:pt x="284949" y="46329"/>
                  </a:lnTo>
                  <a:lnTo>
                    <a:pt x="281736" y="47371"/>
                  </a:lnTo>
                  <a:lnTo>
                    <a:pt x="280047" y="47625"/>
                  </a:lnTo>
                  <a:lnTo>
                    <a:pt x="276148" y="47625"/>
                  </a:lnTo>
                  <a:lnTo>
                    <a:pt x="263613" y="35560"/>
                  </a:lnTo>
                  <a:lnTo>
                    <a:pt x="263613" y="31623"/>
                  </a:lnTo>
                  <a:lnTo>
                    <a:pt x="276148" y="19558"/>
                  </a:lnTo>
                  <a:lnTo>
                    <a:pt x="280047" y="19558"/>
                  </a:lnTo>
                  <a:lnTo>
                    <a:pt x="281736" y="19812"/>
                  </a:lnTo>
                  <a:lnTo>
                    <a:pt x="284949" y="20840"/>
                  </a:lnTo>
                  <a:lnTo>
                    <a:pt x="286346" y="21577"/>
                  </a:lnTo>
                  <a:lnTo>
                    <a:pt x="287515" y="22504"/>
                  </a:lnTo>
                  <a:lnTo>
                    <a:pt x="290207" y="17310"/>
                  </a:lnTo>
                  <a:close/>
                </a:path>
                <a:path w="2418715" h="53975">
                  <a:moveTo>
                    <a:pt x="387858" y="30784"/>
                  </a:moveTo>
                  <a:lnTo>
                    <a:pt x="381266" y="18453"/>
                  </a:lnTo>
                  <a:lnTo>
                    <a:pt x="381266" y="31559"/>
                  </a:lnTo>
                  <a:lnTo>
                    <a:pt x="381266" y="35598"/>
                  </a:lnTo>
                  <a:lnTo>
                    <a:pt x="370205" y="47713"/>
                  </a:lnTo>
                  <a:lnTo>
                    <a:pt x="366534" y="47713"/>
                  </a:lnTo>
                  <a:lnTo>
                    <a:pt x="355498" y="35598"/>
                  </a:lnTo>
                  <a:lnTo>
                    <a:pt x="355498" y="31559"/>
                  </a:lnTo>
                  <a:lnTo>
                    <a:pt x="366534" y="19456"/>
                  </a:lnTo>
                  <a:lnTo>
                    <a:pt x="370205" y="19456"/>
                  </a:lnTo>
                  <a:lnTo>
                    <a:pt x="381266" y="31559"/>
                  </a:lnTo>
                  <a:lnTo>
                    <a:pt x="381266" y="18453"/>
                  </a:lnTo>
                  <a:lnTo>
                    <a:pt x="380377" y="17538"/>
                  </a:lnTo>
                  <a:lnTo>
                    <a:pt x="378307" y="16116"/>
                  </a:lnTo>
                  <a:lnTo>
                    <a:pt x="373595" y="14046"/>
                  </a:lnTo>
                  <a:lnTo>
                    <a:pt x="371068" y="13538"/>
                  </a:lnTo>
                  <a:lnTo>
                    <a:pt x="365658" y="13538"/>
                  </a:lnTo>
                  <a:lnTo>
                    <a:pt x="348869" y="30784"/>
                  </a:lnTo>
                  <a:lnTo>
                    <a:pt x="348869" y="36372"/>
                  </a:lnTo>
                  <a:lnTo>
                    <a:pt x="365658" y="53644"/>
                  </a:lnTo>
                  <a:lnTo>
                    <a:pt x="371068" y="53644"/>
                  </a:lnTo>
                  <a:lnTo>
                    <a:pt x="387858" y="36372"/>
                  </a:lnTo>
                  <a:lnTo>
                    <a:pt x="387858" y="30784"/>
                  </a:lnTo>
                  <a:close/>
                </a:path>
                <a:path w="2418715" h="53975">
                  <a:moveTo>
                    <a:pt x="479082" y="52882"/>
                  </a:moveTo>
                  <a:lnTo>
                    <a:pt x="466915" y="37706"/>
                  </a:lnTo>
                  <a:lnTo>
                    <a:pt x="466356" y="37020"/>
                  </a:lnTo>
                  <a:lnTo>
                    <a:pt x="468287" y="36614"/>
                  </a:lnTo>
                  <a:lnTo>
                    <a:pt x="469950" y="35902"/>
                  </a:lnTo>
                  <a:lnTo>
                    <a:pt x="472719" y="33845"/>
                  </a:lnTo>
                  <a:lnTo>
                    <a:pt x="473760" y="32550"/>
                  </a:lnTo>
                  <a:lnTo>
                    <a:pt x="475284" y="29413"/>
                  </a:lnTo>
                  <a:lnTo>
                    <a:pt x="475653" y="27635"/>
                  </a:lnTo>
                  <a:lnTo>
                    <a:pt x="475653" y="23266"/>
                  </a:lnTo>
                  <a:lnTo>
                    <a:pt x="469150" y="15367"/>
                  </a:lnTo>
                  <a:lnTo>
                    <a:pt x="469150" y="27635"/>
                  </a:lnTo>
                  <a:lnTo>
                    <a:pt x="468934" y="28409"/>
                  </a:lnTo>
                  <a:lnTo>
                    <a:pt x="467614" y="30429"/>
                  </a:lnTo>
                  <a:lnTo>
                    <a:pt x="466674" y="31203"/>
                  </a:lnTo>
                  <a:lnTo>
                    <a:pt x="464248" y="32283"/>
                  </a:lnTo>
                  <a:lnTo>
                    <a:pt x="462775" y="32550"/>
                  </a:lnTo>
                  <a:lnTo>
                    <a:pt x="456984" y="32550"/>
                  </a:lnTo>
                  <a:lnTo>
                    <a:pt x="456984" y="19151"/>
                  </a:lnTo>
                  <a:lnTo>
                    <a:pt x="463677" y="19151"/>
                  </a:lnTo>
                  <a:lnTo>
                    <a:pt x="465683" y="19735"/>
                  </a:lnTo>
                  <a:lnTo>
                    <a:pt x="468541" y="22085"/>
                  </a:lnTo>
                  <a:lnTo>
                    <a:pt x="469074" y="23266"/>
                  </a:lnTo>
                  <a:lnTo>
                    <a:pt x="469150" y="27635"/>
                  </a:lnTo>
                  <a:lnTo>
                    <a:pt x="469150" y="15367"/>
                  </a:lnTo>
                  <a:lnTo>
                    <a:pt x="467728" y="14681"/>
                  </a:lnTo>
                  <a:lnTo>
                    <a:pt x="465480" y="14224"/>
                  </a:lnTo>
                  <a:lnTo>
                    <a:pt x="450850" y="14224"/>
                  </a:lnTo>
                  <a:lnTo>
                    <a:pt x="450850" y="52882"/>
                  </a:lnTo>
                  <a:lnTo>
                    <a:pt x="456984" y="52882"/>
                  </a:lnTo>
                  <a:lnTo>
                    <a:pt x="456984" y="37706"/>
                  </a:lnTo>
                  <a:lnTo>
                    <a:pt x="459701" y="37706"/>
                  </a:lnTo>
                  <a:lnTo>
                    <a:pt x="471297" y="52882"/>
                  </a:lnTo>
                  <a:lnTo>
                    <a:pt x="479082" y="52882"/>
                  </a:lnTo>
                  <a:close/>
                </a:path>
                <a:path w="2418715" h="53975">
                  <a:moveTo>
                    <a:pt x="563003" y="40462"/>
                  </a:moveTo>
                  <a:lnTo>
                    <a:pt x="549490" y="29425"/>
                  </a:lnTo>
                  <a:lnTo>
                    <a:pt x="547243" y="28371"/>
                  </a:lnTo>
                  <a:lnTo>
                    <a:pt x="546074" y="27559"/>
                  </a:lnTo>
                  <a:lnTo>
                    <a:pt x="545604" y="27076"/>
                  </a:lnTo>
                  <a:lnTo>
                    <a:pt x="544944" y="25933"/>
                  </a:lnTo>
                  <a:lnTo>
                    <a:pt x="544779" y="25247"/>
                  </a:lnTo>
                  <a:lnTo>
                    <a:pt x="544779" y="23507"/>
                  </a:lnTo>
                  <a:lnTo>
                    <a:pt x="549516" y="19113"/>
                  </a:lnTo>
                  <a:lnTo>
                    <a:pt x="551891" y="19113"/>
                  </a:lnTo>
                  <a:lnTo>
                    <a:pt x="558787" y="22631"/>
                  </a:lnTo>
                  <a:lnTo>
                    <a:pt x="561454" y="17945"/>
                  </a:lnTo>
                  <a:lnTo>
                    <a:pt x="552132" y="13538"/>
                  </a:lnTo>
                  <a:lnTo>
                    <a:pt x="548894" y="13538"/>
                  </a:lnTo>
                  <a:lnTo>
                    <a:pt x="538822" y="23101"/>
                  </a:lnTo>
                  <a:lnTo>
                    <a:pt x="538822" y="25895"/>
                  </a:lnTo>
                  <a:lnTo>
                    <a:pt x="551980" y="36449"/>
                  </a:lnTo>
                  <a:lnTo>
                    <a:pt x="552970" y="36995"/>
                  </a:lnTo>
                  <a:lnTo>
                    <a:pt x="554621" y="38138"/>
                  </a:lnTo>
                  <a:lnTo>
                    <a:pt x="555256" y="38798"/>
                  </a:lnTo>
                  <a:lnTo>
                    <a:pt x="556145" y="40335"/>
                  </a:lnTo>
                  <a:lnTo>
                    <a:pt x="556361" y="41249"/>
                  </a:lnTo>
                  <a:lnTo>
                    <a:pt x="556361" y="43561"/>
                  </a:lnTo>
                  <a:lnTo>
                    <a:pt x="550951" y="47980"/>
                  </a:lnTo>
                  <a:lnTo>
                    <a:pt x="548360" y="47980"/>
                  </a:lnTo>
                  <a:lnTo>
                    <a:pt x="539038" y="42405"/>
                  </a:lnTo>
                  <a:lnTo>
                    <a:pt x="535800" y="47371"/>
                  </a:lnTo>
                  <a:lnTo>
                    <a:pt x="547662" y="53644"/>
                  </a:lnTo>
                  <a:lnTo>
                    <a:pt x="549529" y="53644"/>
                  </a:lnTo>
                  <a:lnTo>
                    <a:pt x="552170" y="53644"/>
                  </a:lnTo>
                  <a:lnTo>
                    <a:pt x="563003" y="44589"/>
                  </a:lnTo>
                  <a:lnTo>
                    <a:pt x="563003" y="40462"/>
                  </a:lnTo>
                  <a:close/>
                </a:path>
                <a:path w="2418715" h="53975">
                  <a:moveTo>
                    <a:pt x="632079" y="14236"/>
                  </a:moveTo>
                  <a:lnTo>
                    <a:pt x="625944" y="14236"/>
                  </a:lnTo>
                  <a:lnTo>
                    <a:pt x="625944" y="52895"/>
                  </a:lnTo>
                  <a:lnTo>
                    <a:pt x="632079" y="52895"/>
                  </a:lnTo>
                  <a:lnTo>
                    <a:pt x="632079" y="14236"/>
                  </a:lnTo>
                  <a:close/>
                </a:path>
                <a:path w="2418715" h="53975">
                  <a:moveTo>
                    <a:pt x="793915" y="30873"/>
                  </a:moveTo>
                  <a:lnTo>
                    <a:pt x="787349" y="18910"/>
                  </a:lnTo>
                  <a:lnTo>
                    <a:pt x="787349" y="31597"/>
                  </a:lnTo>
                  <a:lnTo>
                    <a:pt x="787349" y="35534"/>
                  </a:lnTo>
                  <a:lnTo>
                    <a:pt x="775690" y="47409"/>
                  </a:lnTo>
                  <a:lnTo>
                    <a:pt x="770623" y="47409"/>
                  </a:lnTo>
                  <a:lnTo>
                    <a:pt x="770623" y="19723"/>
                  </a:lnTo>
                  <a:lnTo>
                    <a:pt x="775690" y="19723"/>
                  </a:lnTo>
                  <a:lnTo>
                    <a:pt x="787349" y="31597"/>
                  </a:lnTo>
                  <a:lnTo>
                    <a:pt x="787349" y="18910"/>
                  </a:lnTo>
                  <a:lnTo>
                    <a:pt x="786498" y="18059"/>
                  </a:lnTo>
                  <a:lnTo>
                    <a:pt x="784440" y="16687"/>
                  </a:lnTo>
                  <a:lnTo>
                    <a:pt x="779716" y="14732"/>
                  </a:lnTo>
                  <a:lnTo>
                    <a:pt x="777163" y="14236"/>
                  </a:lnTo>
                  <a:lnTo>
                    <a:pt x="764489" y="14236"/>
                  </a:lnTo>
                  <a:lnTo>
                    <a:pt x="764489" y="52895"/>
                  </a:lnTo>
                  <a:lnTo>
                    <a:pt x="777163" y="52895"/>
                  </a:lnTo>
                  <a:lnTo>
                    <a:pt x="793915" y="36309"/>
                  </a:lnTo>
                  <a:lnTo>
                    <a:pt x="793915" y="30873"/>
                  </a:lnTo>
                  <a:close/>
                </a:path>
                <a:path w="2418715" h="53975">
                  <a:moveTo>
                    <a:pt x="877595" y="14236"/>
                  </a:moveTo>
                  <a:lnTo>
                    <a:pt x="856818" y="14236"/>
                  </a:lnTo>
                  <a:lnTo>
                    <a:pt x="856818" y="52895"/>
                  </a:lnTo>
                  <a:lnTo>
                    <a:pt x="877595" y="52895"/>
                  </a:lnTo>
                  <a:lnTo>
                    <a:pt x="877595" y="47498"/>
                  </a:lnTo>
                  <a:lnTo>
                    <a:pt x="862952" y="47498"/>
                  </a:lnTo>
                  <a:lnTo>
                    <a:pt x="862952" y="36220"/>
                  </a:lnTo>
                  <a:lnTo>
                    <a:pt x="877036" y="36220"/>
                  </a:lnTo>
                  <a:lnTo>
                    <a:pt x="877036" y="30822"/>
                  </a:lnTo>
                  <a:lnTo>
                    <a:pt x="862952" y="30822"/>
                  </a:lnTo>
                  <a:lnTo>
                    <a:pt x="862952" y="19621"/>
                  </a:lnTo>
                  <a:lnTo>
                    <a:pt x="877595" y="19621"/>
                  </a:lnTo>
                  <a:lnTo>
                    <a:pt x="877595" y="14236"/>
                  </a:lnTo>
                  <a:close/>
                </a:path>
                <a:path w="2418715" h="53975">
                  <a:moveTo>
                    <a:pt x="962545" y="47498"/>
                  </a:moveTo>
                  <a:lnTo>
                    <a:pt x="947762" y="47498"/>
                  </a:lnTo>
                  <a:lnTo>
                    <a:pt x="947762" y="14236"/>
                  </a:lnTo>
                  <a:lnTo>
                    <a:pt x="941628" y="14236"/>
                  </a:lnTo>
                  <a:lnTo>
                    <a:pt x="941628" y="52895"/>
                  </a:lnTo>
                  <a:lnTo>
                    <a:pt x="962545" y="52895"/>
                  </a:lnTo>
                  <a:lnTo>
                    <a:pt x="962545" y="47498"/>
                  </a:lnTo>
                  <a:close/>
                </a:path>
                <a:path w="2418715" h="53975">
                  <a:moveTo>
                    <a:pt x="1044956" y="47498"/>
                  </a:moveTo>
                  <a:lnTo>
                    <a:pt x="1030173" y="47498"/>
                  </a:lnTo>
                  <a:lnTo>
                    <a:pt x="1030173" y="14236"/>
                  </a:lnTo>
                  <a:lnTo>
                    <a:pt x="1024039" y="14236"/>
                  </a:lnTo>
                  <a:lnTo>
                    <a:pt x="1024039" y="52895"/>
                  </a:lnTo>
                  <a:lnTo>
                    <a:pt x="1044956" y="52895"/>
                  </a:lnTo>
                  <a:lnTo>
                    <a:pt x="1044956" y="47498"/>
                  </a:lnTo>
                  <a:close/>
                </a:path>
                <a:path w="2418715" h="53975">
                  <a:moveTo>
                    <a:pt x="1127226" y="14236"/>
                  </a:moveTo>
                  <a:lnTo>
                    <a:pt x="1106449" y="14236"/>
                  </a:lnTo>
                  <a:lnTo>
                    <a:pt x="1106449" y="52895"/>
                  </a:lnTo>
                  <a:lnTo>
                    <a:pt x="1127226" y="52895"/>
                  </a:lnTo>
                  <a:lnTo>
                    <a:pt x="1127226" y="47498"/>
                  </a:lnTo>
                  <a:lnTo>
                    <a:pt x="1112583" y="47498"/>
                  </a:lnTo>
                  <a:lnTo>
                    <a:pt x="1112583" y="36220"/>
                  </a:lnTo>
                  <a:lnTo>
                    <a:pt x="1126667" y="36220"/>
                  </a:lnTo>
                  <a:lnTo>
                    <a:pt x="1126667" y="30822"/>
                  </a:lnTo>
                  <a:lnTo>
                    <a:pt x="1112583" y="30822"/>
                  </a:lnTo>
                  <a:lnTo>
                    <a:pt x="1112583" y="19621"/>
                  </a:lnTo>
                  <a:lnTo>
                    <a:pt x="1127226" y="19621"/>
                  </a:lnTo>
                  <a:lnTo>
                    <a:pt x="1127226" y="14236"/>
                  </a:lnTo>
                  <a:close/>
                </a:path>
                <a:path w="2418715" h="53975">
                  <a:moveTo>
                    <a:pt x="1288415" y="14236"/>
                  </a:moveTo>
                  <a:lnTo>
                    <a:pt x="1282306" y="14236"/>
                  </a:lnTo>
                  <a:lnTo>
                    <a:pt x="1282306" y="42608"/>
                  </a:lnTo>
                  <a:lnTo>
                    <a:pt x="1264170" y="14236"/>
                  </a:lnTo>
                  <a:lnTo>
                    <a:pt x="1258036" y="14236"/>
                  </a:lnTo>
                  <a:lnTo>
                    <a:pt x="1258036" y="52895"/>
                  </a:lnTo>
                  <a:lnTo>
                    <a:pt x="1264170" y="52895"/>
                  </a:lnTo>
                  <a:lnTo>
                    <a:pt x="1264170" y="24549"/>
                  </a:lnTo>
                  <a:lnTo>
                    <a:pt x="1282306" y="52895"/>
                  </a:lnTo>
                  <a:lnTo>
                    <a:pt x="1288415" y="52895"/>
                  </a:lnTo>
                  <a:lnTo>
                    <a:pt x="1288415" y="14236"/>
                  </a:lnTo>
                  <a:close/>
                </a:path>
                <a:path w="2418715" h="53975">
                  <a:moveTo>
                    <a:pt x="1381950" y="14236"/>
                  </a:moveTo>
                  <a:lnTo>
                    <a:pt x="1375803" y="14236"/>
                  </a:lnTo>
                  <a:lnTo>
                    <a:pt x="1375803" y="40982"/>
                  </a:lnTo>
                  <a:lnTo>
                    <a:pt x="1375156" y="43561"/>
                  </a:lnTo>
                  <a:lnTo>
                    <a:pt x="1372539" y="46812"/>
                  </a:lnTo>
                  <a:lnTo>
                    <a:pt x="1370495" y="47625"/>
                  </a:lnTo>
                  <a:lnTo>
                    <a:pt x="1364907" y="47625"/>
                  </a:lnTo>
                  <a:lnTo>
                    <a:pt x="1362862" y="46812"/>
                  </a:lnTo>
                  <a:lnTo>
                    <a:pt x="1360258" y="43561"/>
                  </a:lnTo>
                  <a:lnTo>
                    <a:pt x="1359611" y="40982"/>
                  </a:lnTo>
                  <a:lnTo>
                    <a:pt x="1359611" y="14236"/>
                  </a:lnTo>
                  <a:lnTo>
                    <a:pt x="1353451" y="14236"/>
                  </a:lnTo>
                  <a:lnTo>
                    <a:pt x="1353451" y="43942"/>
                  </a:lnTo>
                  <a:lnTo>
                    <a:pt x="1354658" y="47548"/>
                  </a:lnTo>
                  <a:lnTo>
                    <a:pt x="1359446" y="52425"/>
                  </a:lnTo>
                  <a:lnTo>
                    <a:pt x="1363002" y="53644"/>
                  </a:lnTo>
                  <a:lnTo>
                    <a:pt x="1367701" y="53644"/>
                  </a:lnTo>
                  <a:lnTo>
                    <a:pt x="1372412" y="53644"/>
                  </a:lnTo>
                  <a:lnTo>
                    <a:pt x="1375968" y="52425"/>
                  </a:lnTo>
                  <a:lnTo>
                    <a:pt x="1380744" y="47548"/>
                  </a:lnTo>
                  <a:lnTo>
                    <a:pt x="1381950" y="43942"/>
                  </a:lnTo>
                  <a:lnTo>
                    <a:pt x="1381950" y="14236"/>
                  </a:lnTo>
                  <a:close/>
                </a:path>
                <a:path w="2418715" h="53975">
                  <a:moveTo>
                    <a:pt x="1483258" y="30784"/>
                  </a:moveTo>
                  <a:lnTo>
                    <a:pt x="1476667" y="18453"/>
                  </a:lnTo>
                  <a:lnTo>
                    <a:pt x="1476667" y="31559"/>
                  </a:lnTo>
                  <a:lnTo>
                    <a:pt x="1476667" y="35598"/>
                  </a:lnTo>
                  <a:lnTo>
                    <a:pt x="1465605" y="47713"/>
                  </a:lnTo>
                  <a:lnTo>
                    <a:pt x="1461935" y="47713"/>
                  </a:lnTo>
                  <a:lnTo>
                    <a:pt x="1450898" y="35598"/>
                  </a:lnTo>
                  <a:lnTo>
                    <a:pt x="1450898" y="31559"/>
                  </a:lnTo>
                  <a:lnTo>
                    <a:pt x="1461935" y="19456"/>
                  </a:lnTo>
                  <a:lnTo>
                    <a:pt x="1465605" y="19456"/>
                  </a:lnTo>
                  <a:lnTo>
                    <a:pt x="1476667" y="31559"/>
                  </a:lnTo>
                  <a:lnTo>
                    <a:pt x="1476667" y="18453"/>
                  </a:lnTo>
                  <a:lnTo>
                    <a:pt x="1475778" y="17538"/>
                  </a:lnTo>
                  <a:lnTo>
                    <a:pt x="1473708" y="16116"/>
                  </a:lnTo>
                  <a:lnTo>
                    <a:pt x="1468996" y="14046"/>
                  </a:lnTo>
                  <a:lnTo>
                    <a:pt x="1466469" y="13538"/>
                  </a:lnTo>
                  <a:lnTo>
                    <a:pt x="1461058" y="13538"/>
                  </a:lnTo>
                  <a:lnTo>
                    <a:pt x="1444269" y="30784"/>
                  </a:lnTo>
                  <a:lnTo>
                    <a:pt x="1444269" y="36372"/>
                  </a:lnTo>
                  <a:lnTo>
                    <a:pt x="1461058" y="53644"/>
                  </a:lnTo>
                  <a:lnTo>
                    <a:pt x="1466469" y="53644"/>
                  </a:lnTo>
                  <a:lnTo>
                    <a:pt x="1483258" y="36372"/>
                  </a:lnTo>
                  <a:lnTo>
                    <a:pt x="1483258" y="30784"/>
                  </a:lnTo>
                  <a:close/>
                </a:path>
                <a:path w="2418715" h="53975">
                  <a:moveTo>
                    <a:pt x="1577505" y="14236"/>
                  </a:moveTo>
                  <a:lnTo>
                    <a:pt x="1570570" y="14236"/>
                  </a:lnTo>
                  <a:lnTo>
                    <a:pt x="1558899" y="43662"/>
                  </a:lnTo>
                  <a:lnTo>
                    <a:pt x="1547190" y="14236"/>
                  </a:lnTo>
                  <a:lnTo>
                    <a:pt x="1540243" y="14236"/>
                  </a:lnTo>
                  <a:lnTo>
                    <a:pt x="1556461" y="52895"/>
                  </a:lnTo>
                  <a:lnTo>
                    <a:pt x="1561287" y="52895"/>
                  </a:lnTo>
                  <a:lnTo>
                    <a:pt x="1577505" y="14236"/>
                  </a:lnTo>
                  <a:close/>
                </a:path>
                <a:path w="2418715" h="53975">
                  <a:moveTo>
                    <a:pt x="1659445" y="14236"/>
                  </a:moveTo>
                  <a:lnTo>
                    <a:pt x="1638668" y="14236"/>
                  </a:lnTo>
                  <a:lnTo>
                    <a:pt x="1638668" y="52895"/>
                  </a:lnTo>
                  <a:lnTo>
                    <a:pt x="1659445" y="52895"/>
                  </a:lnTo>
                  <a:lnTo>
                    <a:pt x="1659445" y="47498"/>
                  </a:lnTo>
                  <a:lnTo>
                    <a:pt x="1644802" y="47498"/>
                  </a:lnTo>
                  <a:lnTo>
                    <a:pt x="1644802" y="36220"/>
                  </a:lnTo>
                  <a:lnTo>
                    <a:pt x="1658886" y="36220"/>
                  </a:lnTo>
                  <a:lnTo>
                    <a:pt x="1658886" y="30822"/>
                  </a:lnTo>
                  <a:lnTo>
                    <a:pt x="1644802" y="30822"/>
                  </a:lnTo>
                  <a:lnTo>
                    <a:pt x="1644802" y="19621"/>
                  </a:lnTo>
                  <a:lnTo>
                    <a:pt x="1659445" y="19621"/>
                  </a:lnTo>
                  <a:lnTo>
                    <a:pt x="1659445" y="14236"/>
                  </a:lnTo>
                  <a:close/>
                </a:path>
                <a:path w="2418715" h="53975">
                  <a:moveTo>
                    <a:pt x="1829854" y="52895"/>
                  </a:moveTo>
                  <a:lnTo>
                    <a:pt x="1825599" y="14236"/>
                  </a:lnTo>
                  <a:lnTo>
                    <a:pt x="1819084" y="14236"/>
                  </a:lnTo>
                  <a:lnTo>
                    <a:pt x="1809076" y="40589"/>
                  </a:lnTo>
                  <a:lnTo>
                    <a:pt x="1799082" y="14236"/>
                  </a:lnTo>
                  <a:lnTo>
                    <a:pt x="1792566" y="14236"/>
                  </a:lnTo>
                  <a:lnTo>
                    <a:pt x="1788299" y="52895"/>
                  </a:lnTo>
                  <a:lnTo>
                    <a:pt x="1794433" y="52895"/>
                  </a:lnTo>
                  <a:lnTo>
                    <a:pt x="1797507" y="25349"/>
                  </a:lnTo>
                  <a:lnTo>
                    <a:pt x="1807133" y="51422"/>
                  </a:lnTo>
                  <a:lnTo>
                    <a:pt x="1811020" y="51422"/>
                  </a:lnTo>
                  <a:lnTo>
                    <a:pt x="1820659" y="25349"/>
                  </a:lnTo>
                  <a:lnTo>
                    <a:pt x="1823745" y="52895"/>
                  </a:lnTo>
                  <a:lnTo>
                    <a:pt x="1829854" y="52895"/>
                  </a:lnTo>
                  <a:close/>
                </a:path>
                <a:path w="2418715" h="53975">
                  <a:moveTo>
                    <a:pt x="1929879" y="30784"/>
                  </a:moveTo>
                  <a:lnTo>
                    <a:pt x="1923288" y="18453"/>
                  </a:lnTo>
                  <a:lnTo>
                    <a:pt x="1923288" y="31559"/>
                  </a:lnTo>
                  <a:lnTo>
                    <a:pt x="1923288" y="35598"/>
                  </a:lnTo>
                  <a:lnTo>
                    <a:pt x="1912226" y="47713"/>
                  </a:lnTo>
                  <a:lnTo>
                    <a:pt x="1908556" y="47713"/>
                  </a:lnTo>
                  <a:lnTo>
                    <a:pt x="1897519" y="35598"/>
                  </a:lnTo>
                  <a:lnTo>
                    <a:pt x="1897519" y="31559"/>
                  </a:lnTo>
                  <a:lnTo>
                    <a:pt x="1908556" y="19456"/>
                  </a:lnTo>
                  <a:lnTo>
                    <a:pt x="1912226" y="19456"/>
                  </a:lnTo>
                  <a:lnTo>
                    <a:pt x="1923288" y="31559"/>
                  </a:lnTo>
                  <a:lnTo>
                    <a:pt x="1923288" y="18453"/>
                  </a:lnTo>
                  <a:lnTo>
                    <a:pt x="1922399" y="17538"/>
                  </a:lnTo>
                  <a:lnTo>
                    <a:pt x="1920328" y="16116"/>
                  </a:lnTo>
                  <a:lnTo>
                    <a:pt x="1915617" y="14046"/>
                  </a:lnTo>
                  <a:lnTo>
                    <a:pt x="1913089" y="13538"/>
                  </a:lnTo>
                  <a:lnTo>
                    <a:pt x="1907679" y="13538"/>
                  </a:lnTo>
                  <a:lnTo>
                    <a:pt x="1890890" y="30784"/>
                  </a:lnTo>
                  <a:lnTo>
                    <a:pt x="1890890" y="36372"/>
                  </a:lnTo>
                  <a:lnTo>
                    <a:pt x="1907679" y="53644"/>
                  </a:lnTo>
                  <a:lnTo>
                    <a:pt x="1913089" y="53644"/>
                  </a:lnTo>
                  <a:lnTo>
                    <a:pt x="1929879" y="36372"/>
                  </a:lnTo>
                  <a:lnTo>
                    <a:pt x="1929879" y="30784"/>
                  </a:lnTo>
                  <a:close/>
                </a:path>
                <a:path w="2418715" h="53975">
                  <a:moveTo>
                    <a:pt x="2016353" y="39509"/>
                  </a:moveTo>
                  <a:lnTo>
                    <a:pt x="2015604" y="37325"/>
                  </a:lnTo>
                  <a:lnTo>
                    <a:pt x="2014270" y="35839"/>
                  </a:lnTo>
                  <a:lnTo>
                    <a:pt x="2012645" y="34023"/>
                  </a:lnTo>
                  <a:lnTo>
                    <a:pt x="2010511" y="32981"/>
                  </a:lnTo>
                  <a:lnTo>
                    <a:pt x="2009978" y="32905"/>
                  </a:lnTo>
                  <a:lnTo>
                    <a:pt x="2009978" y="40055"/>
                  </a:lnTo>
                  <a:lnTo>
                    <a:pt x="2009978" y="44005"/>
                  </a:lnTo>
                  <a:lnTo>
                    <a:pt x="2009292" y="45491"/>
                  </a:lnTo>
                  <a:lnTo>
                    <a:pt x="2006574" y="47548"/>
                  </a:lnTo>
                  <a:lnTo>
                    <a:pt x="2004593" y="48069"/>
                  </a:lnTo>
                  <a:lnTo>
                    <a:pt x="1997113" y="48069"/>
                  </a:lnTo>
                  <a:lnTo>
                    <a:pt x="1997113" y="35839"/>
                  </a:lnTo>
                  <a:lnTo>
                    <a:pt x="2004529" y="35839"/>
                  </a:lnTo>
                  <a:lnTo>
                    <a:pt x="2006498" y="36372"/>
                  </a:lnTo>
                  <a:lnTo>
                    <a:pt x="2009279" y="38531"/>
                  </a:lnTo>
                  <a:lnTo>
                    <a:pt x="2009978" y="40055"/>
                  </a:lnTo>
                  <a:lnTo>
                    <a:pt x="2009978" y="32905"/>
                  </a:lnTo>
                  <a:lnTo>
                    <a:pt x="2007743" y="32562"/>
                  </a:lnTo>
                  <a:lnTo>
                    <a:pt x="2011197" y="30937"/>
                  </a:lnTo>
                  <a:lnTo>
                    <a:pt x="2011451" y="30518"/>
                  </a:lnTo>
                  <a:lnTo>
                    <a:pt x="2012924" y="28067"/>
                  </a:lnTo>
                  <a:lnTo>
                    <a:pt x="2012924" y="20777"/>
                  </a:lnTo>
                  <a:lnTo>
                    <a:pt x="2012175" y="19050"/>
                  </a:lnTo>
                  <a:lnTo>
                    <a:pt x="2011870" y="18351"/>
                  </a:lnTo>
                  <a:lnTo>
                    <a:pt x="2007666" y="15062"/>
                  </a:lnTo>
                  <a:lnTo>
                    <a:pt x="2007019" y="14884"/>
                  </a:lnTo>
                  <a:lnTo>
                    <a:pt x="2007019" y="22860"/>
                  </a:lnTo>
                  <a:lnTo>
                    <a:pt x="2007019" y="26593"/>
                  </a:lnTo>
                  <a:lnTo>
                    <a:pt x="2006384" y="28028"/>
                  </a:lnTo>
                  <a:lnTo>
                    <a:pt x="2003856" y="30022"/>
                  </a:lnTo>
                  <a:lnTo>
                    <a:pt x="2002040" y="30518"/>
                  </a:lnTo>
                  <a:lnTo>
                    <a:pt x="1997113" y="30518"/>
                  </a:lnTo>
                  <a:lnTo>
                    <a:pt x="1997113" y="19050"/>
                  </a:lnTo>
                  <a:lnTo>
                    <a:pt x="2002078" y="19050"/>
                  </a:lnTo>
                  <a:lnTo>
                    <a:pt x="2003894" y="19519"/>
                  </a:lnTo>
                  <a:lnTo>
                    <a:pt x="2006396" y="21437"/>
                  </a:lnTo>
                  <a:lnTo>
                    <a:pt x="2007019" y="22860"/>
                  </a:lnTo>
                  <a:lnTo>
                    <a:pt x="2007019" y="14884"/>
                  </a:lnTo>
                  <a:lnTo>
                    <a:pt x="2004758" y="14236"/>
                  </a:lnTo>
                  <a:lnTo>
                    <a:pt x="1990991" y="14236"/>
                  </a:lnTo>
                  <a:lnTo>
                    <a:pt x="1990991" y="52895"/>
                  </a:lnTo>
                  <a:lnTo>
                    <a:pt x="2006523" y="52895"/>
                  </a:lnTo>
                  <a:lnTo>
                    <a:pt x="2008720" y="52463"/>
                  </a:lnTo>
                  <a:lnTo>
                    <a:pt x="2012416" y="50761"/>
                  </a:lnTo>
                  <a:lnTo>
                    <a:pt x="2013851" y="49542"/>
                  </a:lnTo>
                  <a:lnTo>
                    <a:pt x="2014766" y="48069"/>
                  </a:lnTo>
                  <a:lnTo>
                    <a:pt x="2015845" y="46355"/>
                  </a:lnTo>
                  <a:lnTo>
                    <a:pt x="2016353" y="44450"/>
                  </a:lnTo>
                  <a:lnTo>
                    <a:pt x="2016353" y="39509"/>
                  </a:lnTo>
                  <a:close/>
                </a:path>
                <a:path w="2418715" h="53975">
                  <a:moveTo>
                    <a:pt x="2084146" y="14236"/>
                  </a:moveTo>
                  <a:lnTo>
                    <a:pt x="2078012" y="14236"/>
                  </a:lnTo>
                  <a:lnTo>
                    <a:pt x="2078012" y="52895"/>
                  </a:lnTo>
                  <a:lnTo>
                    <a:pt x="2084146" y="52895"/>
                  </a:lnTo>
                  <a:lnTo>
                    <a:pt x="2084146" y="14236"/>
                  </a:lnTo>
                  <a:close/>
                </a:path>
                <a:path w="2418715" h="53975">
                  <a:moveTo>
                    <a:pt x="2170696" y="47498"/>
                  </a:moveTo>
                  <a:lnTo>
                    <a:pt x="2155914" y="47498"/>
                  </a:lnTo>
                  <a:lnTo>
                    <a:pt x="2155914" y="14236"/>
                  </a:lnTo>
                  <a:lnTo>
                    <a:pt x="2149779" y="14236"/>
                  </a:lnTo>
                  <a:lnTo>
                    <a:pt x="2149779" y="52895"/>
                  </a:lnTo>
                  <a:lnTo>
                    <a:pt x="2170696" y="52895"/>
                  </a:lnTo>
                  <a:lnTo>
                    <a:pt x="2170696" y="47498"/>
                  </a:lnTo>
                  <a:close/>
                </a:path>
                <a:path w="2418715" h="53975">
                  <a:moveTo>
                    <a:pt x="2238337" y="14236"/>
                  </a:moveTo>
                  <a:lnTo>
                    <a:pt x="2232202" y="14236"/>
                  </a:lnTo>
                  <a:lnTo>
                    <a:pt x="2232202" y="52895"/>
                  </a:lnTo>
                  <a:lnTo>
                    <a:pt x="2238337" y="52895"/>
                  </a:lnTo>
                  <a:lnTo>
                    <a:pt x="2238337" y="14236"/>
                  </a:lnTo>
                  <a:close/>
                </a:path>
                <a:path w="2418715" h="53975">
                  <a:moveTo>
                    <a:pt x="2324773" y="14236"/>
                  </a:moveTo>
                  <a:lnTo>
                    <a:pt x="2297607" y="14236"/>
                  </a:lnTo>
                  <a:lnTo>
                    <a:pt x="2297607" y="19697"/>
                  </a:lnTo>
                  <a:lnTo>
                    <a:pt x="2308123" y="19697"/>
                  </a:lnTo>
                  <a:lnTo>
                    <a:pt x="2308123" y="52895"/>
                  </a:lnTo>
                  <a:lnTo>
                    <a:pt x="2314244" y="52895"/>
                  </a:lnTo>
                  <a:lnTo>
                    <a:pt x="2314244" y="19697"/>
                  </a:lnTo>
                  <a:lnTo>
                    <a:pt x="2324773" y="19697"/>
                  </a:lnTo>
                  <a:lnTo>
                    <a:pt x="2324773" y="14236"/>
                  </a:lnTo>
                  <a:close/>
                </a:path>
                <a:path w="2418715" h="53975">
                  <a:moveTo>
                    <a:pt x="2404694" y="9817"/>
                  </a:moveTo>
                  <a:lnTo>
                    <a:pt x="2398928" y="0"/>
                  </a:lnTo>
                  <a:lnTo>
                    <a:pt x="2394877" y="3048"/>
                  </a:lnTo>
                  <a:lnTo>
                    <a:pt x="2402090" y="11874"/>
                  </a:lnTo>
                  <a:lnTo>
                    <a:pt x="2404694" y="9817"/>
                  </a:lnTo>
                  <a:close/>
                </a:path>
                <a:path w="2418715" h="53975">
                  <a:moveTo>
                    <a:pt x="2418346" y="52895"/>
                  </a:moveTo>
                  <a:lnTo>
                    <a:pt x="2414333" y="42824"/>
                  </a:lnTo>
                  <a:lnTo>
                    <a:pt x="2412187" y="37439"/>
                  </a:lnTo>
                  <a:lnTo>
                    <a:pt x="2406218" y="22479"/>
                  </a:lnTo>
                  <a:lnTo>
                    <a:pt x="2405862" y="21590"/>
                  </a:lnTo>
                  <a:lnTo>
                    <a:pt x="2405862" y="37439"/>
                  </a:lnTo>
                  <a:lnTo>
                    <a:pt x="2394343" y="37439"/>
                  </a:lnTo>
                  <a:lnTo>
                    <a:pt x="2400071" y="22479"/>
                  </a:lnTo>
                  <a:lnTo>
                    <a:pt x="2405862" y="37439"/>
                  </a:lnTo>
                  <a:lnTo>
                    <a:pt x="2405862" y="21590"/>
                  </a:lnTo>
                  <a:lnTo>
                    <a:pt x="2402929" y="14236"/>
                  </a:lnTo>
                  <a:lnTo>
                    <a:pt x="2397239" y="14236"/>
                  </a:lnTo>
                  <a:lnTo>
                    <a:pt x="2381847" y="52895"/>
                  </a:lnTo>
                  <a:lnTo>
                    <a:pt x="2388425" y="52895"/>
                  </a:lnTo>
                  <a:lnTo>
                    <a:pt x="2392248" y="42824"/>
                  </a:lnTo>
                  <a:lnTo>
                    <a:pt x="2407945" y="42824"/>
                  </a:lnTo>
                  <a:lnTo>
                    <a:pt x="2411742" y="52895"/>
                  </a:lnTo>
                  <a:lnTo>
                    <a:pt x="2418346" y="52895"/>
                  </a:lnTo>
                  <a:close/>
                </a:path>
              </a:pathLst>
            </a:custGeom>
            <a:solidFill>
              <a:srgbClr val="9D9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E476B2FC-ECEC-CF47-F157-5B59509825D3}"/>
              </a:ext>
            </a:extLst>
          </p:cNvPr>
          <p:cNvSpPr txBox="1"/>
          <p:nvPr userDrawn="1"/>
        </p:nvSpPr>
        <p:spPr>
          <a:xfrm>
            <a:off x="10659656" y="6500071"/>
            <a:ext cx="14948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0" lang="it-IT" sz="900" b="1" i="0" u="none" strike="noStrike" kern="1200" cap="none" spc="20" normalizeH="0" baseline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Poppins-Black"/>
                <a:ea typeface="+mn-ea"/>
              </a:rPr>
              <a:t>5 Dicembre 2023</a:t>
            </a:r>
          </a:p>
        </p:txBody>
      </p:sp>
    </p:spTree>
    <p:extLst>
      <p:ext uri="{BB962C8B-B14F-4D97-AF65-F5344CB8AC3E}">
        <p14:creationId xmlns:p14="http://schemas.microsoft.com/office/powerpoint/2010/main" val="306913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501B99-EAE7-EB50-A798-5FB16BBB4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36EB9CA-6CCB-08EA-CF7F-C56A0D9EB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FC5EC8-49B4-4E8C-4134-653D6BB52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B06E-69B5-4F01-B90D-CFAA4A46C660}" type="datetimeFigureOut">
              <a:rPr lang="it-IT" smtClean="0"/>
              <a:t>04/12/2023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03896F-B890-0F07-8A62-4BA08697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410034-5CCB-BF89-DCD0-1D25C0335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C2E8-81A8-4C3E-84E0-0B339A51DC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39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4528A6A-962A-E78B-B371-EA90A012E7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CF40180-033F-7911-E8E9-CCCE560FA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312D10-2BF1-AE70-4A16-2998F05CD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B06E-69B5-4F01-B90D-CFAA4A46C660}" type="datetimeFigureOut">
              <a:rPr lang="it-IT" smtClean="0"/>
              <a:t>04/12/2023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6A264A-7463-F5BE-FDA1-35F68B962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4304D8-06E7-49DE-7F96-4CDCA465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C2E8-81A8-4C3E-84E0-0B339A51DC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183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object 60">
            <a:extLst>
              <a:ext uri="{FF2B5EF4-FFF2-40B4-BE49-F238E27FC236}">
                <a16:creationId xmlns:a16="http://schemas.microsoft.com/office/drawing/2014/main" id="{675D7289-6413-3CDD-CF0F-AF4E3974AB2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0731375" y="6507172"/>
            <a:ext cx="1314185" cy="199413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>
            <a:lvl1pPr algn="r">
              <a:defRPr sz="1100"/>
            </a:lvl1pPr>
          </a:lstStyle>
          <a:p>
            <a:pPr marL="12700">
              <a:spcBef>
                <a:spcPts val="234"/>
              </a:spcBef>
            </a:pPr>
            <a:r>
              <a:rPr lang="it-IT" b="1" spc="10">
                <a:latin typeface="Poppins-Black"/>
                <a:cs typeface="Poppins-Black"/>
              </a:rPr>
              <a:t>2</a:t>
            </a:r>
            <a:r>
              <a:rPr lang="it-IT" b="1">
                <a:latin typeface="Poppins-Black"/>
                <a:cs typeface="Poppins-Black"/>
              </a:rPr>
              <a:t>6</a:t>
            </a:r>
            <a:r>
              <a:rPr lang="it-IT" b="1" spc="20">
                <a:latin typeface="Poppins-Black"/>
                <a:cs typeface="Poppins-Black"/>
              </a:rPr>
              <a:t> </a:t>
            </a:r>
            <a:r>
              <a:rPr lang="it-IT" spc="10"/>
              <a:t>GIUGN</a:t>
            </a:r>
            <a:r>
              <a:rPr lang="it-IT"/>
              <a:t>O</a:t>
            </a:r>
            <a:r>
              <a:rPr lang="it-IT" spc="-80"/>
              <a:t> </a:t>
            </a:r>
            <a:r>
              <a:rPr lang="it-IT" b="1" spc="10">
                <a:latin typeface="Poppins-Black"/>
                <a:cs typeface="Poppins-Black"/>
              </a:rPr>
              <a:t>2023</a:t>
            </a:r>
            <a:endParaRPr lang="it-IT" b="1" spc="10" dirty="0">
              <a:latin typeface="Poppins-Black"/>
              <a:cs typeface="Poppins-Black"/>
            </a:endParaRPr>
          </a:p>
        </p:txBody>
      </p:sp>
    </p:spTree>
    <p:extLst>
      <p:ext uri="{BB962C8B-B14F-4D97-AF65-F5344CB8AC3E}">
        <p14:creationId xmlns:p14="http://schemas.microsoft.com/office/powerpoint/2010/main" val="18459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Poppins-Black"/>
                <a:cs typeface="Poppins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7" name="object 60">
            <a:extLst>
              <a:ext uri="{FF2B5EF4-FFF2-40B4-BE49-F238E27FC236}">
                <a16:creationId xmlns:a16="http://schemas.microsoft.com/office/drawing/2014/main" id="{BB9FACBF-BE93-57E8-7869-3D64957B186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0731375" y="6507172"/>
            <a:ext cx="1314185" cy="199413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>
            <a:lvl1pPr algn="r">
              <a:defRPr sz="1100"/>
            </a:lvl1pPr>
          </a:lstStyle>
          <a:p>
            <a:pPr marL="12700">
              <a:spcBef>
                <a:spcPts val="234"/>
              </a:spcBef>
            </a:pPr>
            <a:r>
              <a:rPr lang="it-IT" b="1" spc="10">
                <a:latin typeface="Poppins-Black"/>
                <a:cs typeface="Poppins-Black"/>
              </a:rPr>
              <a:t>2</a:t>
            </a:r>
            <a:r>
              <a:rPr lang="it-IT" b="1">
                <a:latin typeface="Poppins-Black"/>
                <a:cs typeface="Poppins-Black"/>
              </a:rPr>
              <a:t>6</a:t>
            </a:r>
            <a:r>
              <a:rPr lang="it-IT" b="1" spc="20">
                <a:latin typeface="Poppins-Black"/>
                <a:cs typeface="Poppins-Black"/>
              </a:rPr>
              <a:t> </a:t>
            </a:r>
            <a:r>
              <a:rPr lang="it-IT" spc="10"/>
              <a:t>GIUGN</a:t>
            </a:r>
            <a:r>
              <a:rPr lang="it-IT"/>
              <a:t>O</a:t>
            </a:r>
            <a:r>
              <a:rPr lang="it-IT" spc="-80"/>
              <a:t> </a:t>
            </a:r>
            <a:r>
              <a:rPr lang="it-IT" b="1" spc="10">
                <a:latin typeface="Poppins-Black"/>
                <a:cs typeface="Poppins-Black"/>
              </a:rPr>
              <a:t>2023</a:t>
            </a:r>
            <a:endParaRPr lang="it-IT" b="1" spc="10" dirty="0">
              <a:latin typeface="Poppins-Black"/>
              <a:cs typeface="Poppins-Black"/>
            </a:endParaRPr>
          </a:p>
        </p:txBody>
      </p:sp>
    </p:spTree>
    <p:extLst>
      <p:ext uri="{BB962C8B-B14F-4D97-AF65-F5344CB8AC3E}">
        <p14:creationId xmlns:p14="http://schemas.microsoft.com/office/powerpoint/2010/main" val="3165115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Poppins-Black"/>
                <a:cs typeface="Poppins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object 60">
            <a:extLst>
              <a:ext uri="{FF2B5EF4-FFF2-40B4-BE49-F238E27FC236}">
                <a16:creationId xmlns:a16="http://schemas.microsoft.com/office/drawing/2014/main" id="{EA1EBC0A-1886-0E0A-09BF-6DC84F86002D}"/>
              </a:ext>
            </a:extLst>
          </p:cNvPr>
          <p:cNvSpPr txBox="1">
            <a:spLocks noGrp="1"/>
          </p:cNvSpPr>
          <p:nvPr>
            <p:ph type="ftr" sz="quarter" idx="10"/>
          </p:nvPr>
        </p:nvSpPr>
        <p:spPr>
          <a:xfrm>
            <a:off x="10731375" y="6507172"/>
            <a:ext cx="1314185" cy="199413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>
            <a:lvl1pPr algn="r">
              <a:defRPr sz="1100"/>
            </a:lvl1pPr>
          </a:lstStyle>
          <a:p>
            <a:pPr marL="12700">
              <a:spcBef>
                <a:spcPts val="234"/>
              </a:spcBef>
            </a:pPr>
            <a:r>
              <a:rPr lang="it-IT" b="1" spc="10">
                <a:latin typeface="Poppins-Black"/>
                <a:cs typeface="Poppins-Black"/>
              </a:rPr>
              <a:t>2</a:t>
            </a:r>
            <a:r>
              <a:rPr lang="it-IT" b="1">
                <a:latin typeface="Poppins-Black"/>
                <a:cs typeface="Poppins-Black"/>
              </a:rPr>
              <a:t>6</a:t>
            </a:r>
            <a:r>
              <a:rPr lang="it-IT" b="1" spc="20">
                <a:latin typeface="Poppins-Black"/>
                <a:cs typeface="Poppins-Black"/>
              </a:rPr>
              <a:t> </a:t>
            </a:r>
            <a:r>
              <a:rPr lang="it-IT" spc="10"/>
              <a:t>GIUGN</a:t>
            </a:r>
            <a:r>
              <a:rPr lang="it-IT"/>
              <a:t>O</a:t>
            </a:r>
            <a:r>
              <a:rPr lang="it-IT" spc="-80"/>
              <a:t> </a:t>
            </a:r>
            <a:r>
              <a:rPr lang="it-IT" b="1" spc="10">
                <a:latin typeface="Poppins-Black"/>
                <a:cs typeface="Poppins-Black"/>
              </a:rPr>
              <a:t>2023</a:t>
            </a:r>
            <a:endParaRPr lang="it-IT" b="1" spc="10" dirty="0">
              <a:latin typeface="Poppins-Black"/>
              <a:cs typeface="Poppins-Black"/>
            </a:endParaRPr>
          </a:p>
        </p:txBody>
      </p:sp>
    </p:spTree>
    <p:extLst>
      <p:ext uri="{BB962C8B-B14F-4D97-AF65-F5344CB8AC3E}">
        <p14:creationId xmlns:p14="http://schemas.microsoft.com/office/powerpoint/2010/main" val="982075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Poppins-Black"/>
                <a:cs typeface="Poppins-Black"/>
              </a:defRPr>
            </a:lvl1pPr>
          </a:lstStyle>
          <a:p>
            <a:endParaRPr/>
          </a:p>
        </p:txBody>
      </p:sp>
      <p:sp>
        <p:nvSpPr>
          <p:cNvPr id="6" name="object 60">
            <a:extLst>
              <a:ext uri="{FF2B5EF4-FFF2-40B4-BE49-F238E27FC236}">
                <a16:creationId xmlns:a16="http://schemas.microsoft.com/office/drawing/2014/main" id="{00AEFBCD-42EC-1B3F-6AF9-DFD9C13AFEB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0731375" y="6507172"/>
            <a:ext cx="1314185" cy="199413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>
            <a:lvl1pPr algn="r">
              <a:defRPr sz="1100"/>
            </a:lvl1pPr>
          </a:lstStyle>
          <a:p>
            <a:pPr marL="12700">
              <a:spcBef>
                <a:spcPts val="234"/>
              </a:spcBef>
            </a:pPr>
            <a:r>
              <a:rPr lang="it-IT" b="1" spc="10">
                <a:latin typeface="Poppins-Black"/>
                <a:cs typeface="Poppins-Black"/>
              </a:rPr>
              <a:t>2</a:t>
            </a:r>
            <a:r>
              <a:rPr lang="it-IT" b="1">
                <a:latin typeface="Poppins-Black"/>
                <a:cs typeface="Poppins-Black"/>
              </a:rPr>
              <a:t>6</a:t>
            </a:r>
            <a:r>
              <a:rPr lang="it-IT" b="1" spc="20">
                <a:latin typeface="Poppins-Black"/>
                <a:cs typeface="Poppins-Black"/>
              </a:rPr>
              <a:t> </a:t>
            </a:r>
            <a:r>
              <a:rPr lang="it-IT" spc="10"/>
              <a:t>GIUGN</a:t>
            </a:r>
            <a:r>
              <a:rPr lang="it-IT"/>
              <a:t>O</a:t>
            </a:r>
            <a:r>
              <a:rPr lang="it-IT" spc="-80"/>
              <a:t> </a:t>
            </a:r>
            <a:r>
              <a:rPr lang="it-IT" b="1" spc="10">
                <a:latin typeface="Poppins-Black"/>
                <a:cs typeface="Poppins-Black"/>
              </a:rPr>
              <a:t>2023</a:t>
            </a:r>
            <a:endParaRPr lang="it-IT" b="1" spc="10" dirty="0">
              <a:latin typeface="Poppins-Black"/>
              <a:cs typeface="Poppins-Black"/>
            </a:endParaRPr>
          </a:p>
        </p:txBody>
      </p:sp>
    </p:spTree>
    <p:extLst>
      <p:ext uri="{BB962C8B-B14F-4D97-AF65-F5344CB8AC3E}">
        <p14:creationId xmlns:p14="http://schemas.microsoft.com/office/powerpoint/2010/main" val="1093228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874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116F5D3D-EFA0-D773-9A95-05C634BF1C45}"/>
              </a:ext>
            </a:extLst>
          </p:cNvPr>
          <p:cNvGrpSpPr/>
          <p:nvPr userDrawn="1"/>
        </p:nvGrpSpPr>
        <p:grpSpPr>
          <a:xfrm>
            <a:off x="152400" y="6419957"/>
            <a:ext cx="2500592" cy="286628"/>
            <a:chOff x="636009" y="5857657"/>
            <a:chExt cx="2500592" cy="286628"/>
          </a:xfrm>
        </p:grpSpPr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865355C2-B457-CF3B-2C64-74C86E7D6AC7}"/>
                </a:ext>
              </a:extLst>
            </p:cNvPr>
            <p:cNvSpPr/>
            <p:nvPr/>
          </p:nvSpPr>
          <p:spPr>
            <a:xfrm>
              <a:off x="636009" y="5911620"/>
              <a:ext cx="86995" cy="110489"/>
            </a:xfrm>
            <a:custGeom>
              <a:avLst/>
              <a:gdLst/>
              <a:ahLst/>
              <a:cxnLst/>
              <a:rect l="l" t="t" r="r" b="b"/>
              <a:pathLst>
                <a:path w="86995" h="110490">
                  <a:moveTo>
                    <a:pt x="86982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5153" y="13970"/>
                  </a:lnTo>
                  <a:lnTo>
                    <a:pt x="35153" y="110490"/>
                  </a:lnTo>
                  <a:lnTo>
                    <a:pt x="50241" y="110490"/>
                  </a:lnTo>
                  <a:lnTo>
                    <a:pt x="50241" y="13970"/>
                  </a:lnTo>
                  <a:lnTo>
                    <a:pt x="86982" y="13970"/>
                  </a:lnTo>
                  <a:lnTo>
                    <a:pt x="86982" y="0"/>
                  </a:lnTo>
                  <a:close/>
                </a:path>
              </a:pathLst>
            </a:custGeom>
            <a:solidFill>
              <a:srgbClr val="0037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9">
              <a:extLst>
                <a:ext uri="{FF2B5EF4-FFF2-40B4-BE49-F238E27FC236}">
                  <a16:creationId xmlns:a16="http://schemas.microsoft.com/office/drawing/2014/main" id="{B8CA05E0-3CA7-8410-CC41-C9363B71129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4946" y="5911601"/>
              <a:ext cx="78460" cy="110528"/>
            </a:xfrm>
            <a:prstGeom prst="rect">
              <a:avLst/>
            </a:prstGeom>
          </p:spPr>
        </p:pic>
        <p:pic>
          <p:nvPicPr>
            <p:cNvPr id="11" name="object 10">
              <a:extLst>
                <a:ext uri="{FF2B5EF4-FFF2-40B4-BE49-F238E27FC236}">
                  <a16:creationId xmlns:a16="http://schemas.microsoft.com/office/drawing/2014/main" id="{CF0D7D51-F0C7-DC8A-F2D2-BA947E8A093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5314" y="5911608"/>
              <a:ext cx="66014" cy="110528"/>
            </a:xfrm>
            <a:prstGeom prst="rect">
              <a:avLst/>
            </a:prstGeom>
          </p:spPr>
        </p:pic>
        <p:pic>
          <p:nvPicPr>
            <p:cNvPr id="12" name="object 11">
              <a:extLst>
                <a:ext uri="{FF2B5EF4-FFF2-40B4-BE49-F238E27FC236}">
                  <a16:creationId xmlns:a16="http://schemas.microsoft.com/office/drawing/2014/main" id="{D1C2F087-9AAB-7DE5-95DF-7A0E522C95E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3162" y="5911605"/>
              <a:ext cx="82080" cy="112407"/>
            </a:xfrm>
            <a:prstGeom prst="rect">
              <a:avLst/>
            </a:prstGeom>
          </p:spPr>
        </p:pic>
        <p:pic>
          <p:nvPicPr>
            <p:cNvPr id="13" name="object 12">
              <a:extLst>
                <a:ext uri="{FF2B5EF4-FFF2-40B4-BE49-F238E27FC236}">
                  <a16:creationId xmlns:a16="http://schemas.microsoft.com/office/drawing/2014/main" id="{CC5C34FE-9065-D8E9-23E8-28EBFDF3F34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7146" y="5910100"/>
              <a:ext cx="291050" cy="112027"/>
            </a:xfrm>
            <a:prstGeom prst="rect">
              <a:avLst/>
            </a:prstGeom>
          </p:spPr>
        </p:pic>
        <p:pic>
          <p:nvPicPr>
            <p:cNvPr id="14" name="object 13">
              <a:extLst>
                <a:ext uri="{FF2B5EF4-FFF2-40B4-BE49-F238E27FC236}">
                  <a16:creationId xmlns:a16="http://schemas.microsoft.com/office/drawing/2014/main" id="{EFBE04BB-E992-7D04-45DC-ABAF4306413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9152" y="5911610"/>
              <a:ext cx="80505" cy="112026"/>
            </a:xfrm>
            <a:prstGeom prst="rect">
              <a:avLst/>
            </a:prstGeom>
          </p:spPr>
        </p:pic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E0E4F0CB-C1ED-B8B3-EEB6-8EAFA606755C}"/>
                </a:ext>
              </a:extLst>
            </p:cNvPr>
            <p:cNvSpPr/>
            <p:nvPr/>
          </p:nvSpPr>
          <p:spPr>
            <a:xfrm>
              <a:off x="1590657" y="5911612"/>
              <a:ext cx="113030" cy="112395"/>
            </a:xfrm>
            <a:custGeom>
              <a:avLst/>
              <a:gdLst/>
              <a:ahLst/>
              <a:cxnLst/>
              <a:rect l="l" t="t" r="r" b="b"/>
              <a:pathLst>
                <a:path w="113030" h="112395">
                  <a:moveTo>
                    <a:pt x="90309" y="0"/>
                  </a:moveTo>
                  <a:lnTo>
                    <a:pt x="79971" y="0"/>
                  </a:lnTo>
                  <a:lnTo>
                    <a:pt x="56578" y="74460"/>
                  </a:lnTo>
                  <a:lnTo>
                    <a:pt x="32664" y="0"/>
                  </a:lnTo>
                  <a:lnTo>
                    <a:pt x="22263" y="0"/>
                  </a:lnTo>
                  <a:lnTo>
                    <a:pt x="0" y="110591"/>
                  </a:lnTo>
                  <a:lnTo>
                    <a:pt x="18935" y="110591"/>
                  </a:lnTo>
                  <a:lnTo>
                    <a:pt x="30861" y="50990"/>
                  </a:lnTo>
                  <a:lnTo>
                    <a:pt x="53111" y="112026"/>
                  </a:lnTo>
                  <a:lnTo>
                    <a:pt x="60134" y="112026"/>
                  </a:lnTo>
                  <a:lnTo>
                    <a:pt x="82384" y="50990"/>
                  </a:lnTo>
                  <a:lnTo>
                    <a:pt x="93853" y="110591"/>
                  </a:lnTo>
                  <a:lnTo>
                    <a:pt x="112864" y="110591"/>
                  </a:lnTo>
                  <a:lnTo>
                    <a:pt x="90309" y="0"/>
                  </a:lnTo>
                  <a:close/>
                </a:path>
              </a:pathLst>
            </a:custGeom>
            <a:solidFill>
              <a:srgbClr val="006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5">
              <a:extLst>
                <a:ext uri="{FF2B5EF4-FFF2-40B4-BE49-F238E27FC236}">
                  <a16:creationId xmlns:a16="http://schemas.microsoft.com/office/drawing/2014/main" id="{2275659D-CF65-E11E-9D67-698023721084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14352" y="5910622"/>
              <a:ext cx="74612" cy="111506"/>
            </a:xfrm>
            <a:prstGeom prst="rect">
              <a:avLst/>
            </a:prstGeom>
          </p:spPr>
        </p:pic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3E0E8D77-13DE-2B7C-78FD-B2E171E51E2E}"/>
                </a:ext>
              </a:extLst>
            </p:cNvPr>
            <p:cNvSpPr/>
            <p:nvPr/>
          </p:nvSpPr>
          <p:spPr>
            <a:xfrm>
              <a:off x="2015953" y="5911608"/>
              <a:ext cx="167005" cy="111125"/>
            </a:xfrm>
            <a:custGeom>
              <a:avLst/>
              <a:gdLst/>
              <a:ahLst/>
              <a:cxnLst/>
              <a:rect l="l" t="t" r="r" b="b"/>
              <a:pathLst>
                <a:path w="167005" h="111125">
                  <a:moveTo>
                    <a:pt x="19608" y="0"/>
                  </a:moveTo>
                  <a:lnTo>
                    <a:pt x="0" y="0"/>
                  </a:lnTo>
                  <a:lnTo>
                    <a:pt x="0" y="110528"/>
                  </a:lnTo>
                  <a:lnTo>
                    <a:pt x="19608" y="110528"/>
                  </a:lnTo>
                  <a:lnTo>
                    <a:pt x="19608" y="0"/>
                  </a:lnTo>
                  <a:close/>
                </a:path>
                <a:path w="167005" h="111125">
                  <a:moveTo>
                    <a:pt x="121450" y="92748"/>
                  </a:moveTo>
                  <a:lnTo>
                    <a:pt x="71501" y="92748"/>
                  </a:lnTo>
                  <a:lnTo>
                    <a:pt x="71501" y="38"/>
                  </a:lnTo>
                  <a:lnTo>
                    <a:pt x="51892" y="38"/>
                  </a:lnTo>
                  <a:lnTo>
                    <a:pt x="51892" y="92748"/>
                  </a:lnTo>
                  <a:lnTo>
                    <a:pt x="51892" y="110528"/>
                  </a:lnTo>
                  <a:lnTo>
                    <a:pt x="121450" y="110528"/>
                  </a:lnTo>
                  <a:lnTo>
                    <a:pt x="121450" y="92748"/>
                  </a:lnTo>
                  <a:close/>
                </a:path>
                <a:path w="167005" h="111125">
                  <a:moveTo>
                    <a:pt x="166560" y="0"/>
                  </a:moveTo>
                  <a:lnTo>
                    <a:pt x="146951" y="0"/>
                  </a:lnTo>
                  <a:lnTo>
                    <a:pt x="146951" y="110528"/>
                  </a:lnTo>
                  <a:lnTo>
                    <a:pt x="166560" y="110528"/>
                  </a:lnTo>
                  <a:lnTo>
                    <a:pt x="166560" y="0"/>
                  </a:lnTo>
                  <a:close/>
                </a:path>
              </a:pathLst>
            </a:custGeom>
            <a:solidFill>
              <a:srgbClr val="006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7">
              <a:extLst>
                <a:ext uri="{FF2B5EF4-FFF2-40B4-BE49-F238E27FC236}">
                  <a16:creationId xmlns:a16="http://schemas.microsoft.com/office/drawing/2014/main" id="{019F2535-DA88-FEEB-253B-D044780E1D7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04999" y="5911252"/>
              <a:ext cx="196669" cy="110873"/>
            </a:xfrm>
            <a:prstGeom prst="rect">
              <a:avLst/>
            </a:prstGeom>
          </p:spPr>
        </p:pic>
        <p:pic>
          <p:nvPicPr>
            <p:cNvPr id="19" name="object 18">
              <a:extLst>
                <a:ext uri="{FF2B5EF4-FFF2-40B4-BE49-F238E27FC236}">
                  <a16:creationId xmlns:a16="http://schemas.microsoft.com/office/drawing/2014/main" id="{6E32EB28-4027-E070-E342-19F7086AD7C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79648" y="5909722"/>
              <a:ext cx="80340" cy="114300"/>
            </a:xfrm>
            <a:prstGeom prst="rect">
              <a:avLst/>
            </a:prstGeom>
          </p:spPr>
        </p:pic>
        <p:pic>
          <p:nvPicPr>
            <p:cNvPr id="20" name="object 19">
              <a:extLst>
                <a:ext uri="{FF2B5EF4-FFF2-40B4-BE49-F238E27FC236}">
                  <a16:creationId xmlns:a16="http://schemas.microsoft.com/office/drawing/2014/main" id="{E57D95A1-DD48-52BB-6AE0-5A6CDDB62501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81329" y="5909637"/>
              <a:ext cx="92049" cy="114376"/>
            </a:xfrm>
            <a:prstGeom prst="rect">
              <a:avLst/>
            </a:prstGeom>
          </p:spPr>
        </p:pic>
        <p:pic>
          <p:nvPicPr>
            <p:cNvPr id="21" name="object 20">
              <a:extLst>
                <a:ext uri="{FF2B5EF4-FFF2-40B4-BE49-F238E27FC236}">
                  <a16:creationId xmlns:a16="http://schemas.microsoft.com/office/drawing/2014/main" id="{C97E59EE-9CC6-7170-651D-6D26F19076F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99998" y="5911605"/>
              <a:ext cx="77546" cy="112407"/>
            </a:xfrm>
            <a:prstGeom prst="rect">
              <a:avLst/>
            </a:prstGeom>
          </p:spPr>
        </p:pic>
        <p:pic>
          <p:nvPicPr>
            <p:cNvPr id="22" name="object 21">
              <a:extLst>
                <a:ext uri="{FF2B5EF4-FFF2-40B4-BE49-F238E27FC236}">
                  <a16:creationId xmlns:a16="http://schemas.microsoft.com/office/drawing/2014/main" id="{32BB14DC-D2ED-19B0-5C16-F3F559071B9A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09463" y="5911610"/>
              <a:ext cx="75958" cy="112026"/>
            </a:xfrm>
            <a:prstGeom prst="rect">
              <a:avLst/>
            </a:prstGeom>
          </p:spPr>
        </p:pic>
        <p:pic>
          <p:nvPicPr>
            <p:cNvPr id="23" name="object 22">
              <a:extLst>
                <a:ext uri="{FF2B5EF4-FFF2-40B4-BE49-F238E27FC236}">
                  <a16:creationId xmlns:a16="http://schemas.microsoft.com/office/drawing/2014/main" id="{86F5656B-981F-04F0-F96C-BCFCAC468785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2055" y="5909722"/>
              <a:ext cx="80340" cy="114300"/>
            </a:xfrm>
            <a:prstGeom prst="rect">
              <a:avLst/>
            </a:prstGeom>
          </p:spPr>
        </p:pic>
        <p:sp>
          <p:nvSpPr>
            <p:cNvPr id="24" name="object 23">
              <a:extLst>
                <a:ext uri="{FF2B5EF4-FFF2-40B4-BE49-F238E27FC236}">
                  <a16:creationId xmlns:a16="http://schemas.microsoft.com/office/drawing/2014/main" id="{D1AA7674-3FC6-1AF1-B1DC-D1071756886A}"/>
                </a:ext>
              </a:extLst>
            </p:cNvPr>
            <p:cNvSpPr/>
            <p:nvPr/>
          </p:nvSpPr>
          <p:spPr>
            <a:xfrm>
              <a:off x="3021666" y="5911608"/>
              <a:ext cx="114935" cy="111125"/>
            </a:xfrm>
            <a:custGeom>
              <a:avLst/>
              <a:gdLst/>
              <a:ahLst/>
              <a:cxnLst/>
              <a:rect l="l" t="t" r="r" b="b"/>
              <a:pathLst>
                <a:path w="114935" h="111125">
                  <a:moveTo>
                    <a:pt x="15087" y="0"/>
                  </a:moveTo>
                  <a:lnTo>
                    <a:pt x="0" y="0"/>
                  </a:lnTo>
                  <a:lnTo>
                    <a:pt x="0" y="110528"/>
                  </a:lnTo>
                  <a:lnTo>
                    <a:pt x="15087" y="110528"/>
                  </a:lnTo>
                  <a:lnTo>
                    <a:pt x="15087" y="0"/>
                  </a:lnTo>
                  <a:close/>
                </a:path>
                <a:path w="114935" h="111125">
                  <a:moveTo>
                    <a:pt x="114655" y="96558"/>
                  </a:moveTo>
                  <a:lnTo>
                    <a:pt x="64706" y="96558"/>
                  </a:lnTo>
                  <a:lnTo>
                    <a:pt x="64706" y="38"/>
                  </a:lnTo>
                  <a:lnTo>
                    <a:pt x="49618" y="38"/>
                  </a:lnTo>
                  <a:lnTo>
                    <a:pt x="49618" y="96558"/>
                  </a:lnTo>
                  <a:lnTo>
                    <a:pt x="49618" y="110528"/>
                  </a:lnTo>
                  <a:lnTo>
                    <a:pt x="114655" y="110528"/>
                  </a:lnTo>
                  <a:lnTo>
                    <a:pt x="114655" y="96558"/>
                  </a:lnTo>
                  <a:close/>
                </a:path>
              </a:pathLst>
            </a:custGeom>
            <a:solidFill>
              <a:srgbClr val="0037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D13DDD5B-F290-1174-46A7-EA135BABAAC6}"/>
                </a:ext>
              </a:extLst>
            </p:cNvPr>
            <p:cNvSpPr/>
            <p:nvPr/>
          </p:nvSpPr>
          <p:spPr>
            <a:xfrm>
              <a:off x="1717710" y="5857657"/>
              <a:ext cx="173355" cy="157480"/>
            </a:xfrm>
            <a:custGeom>
              <a:avLst/>
              <a:gdLst/>
              <a:ahLst/>
              <a:cxnLst/>
              <a:rect l="l" t="t" r="r" b="b"/>
              <a:pathLst>
                <a:path w="173355" h="157479">
                  <a:moveTo>
                    <a:pt x="86372" y="0"/>
                  </a:moveTo>
                  <a:lnTo>
                    <a:pt x="52785" y="6798"/>
                  </a:lnTo>
                  <a:lnTo>
                    <a:pt x="25326" y="25326"/>
                  </a:lnTo>
                  <a:lnTo>
                    <a:pt x="6798" y="52785"/>
                  </a:lnTo>
                  <a:lnTo>
                    <a:pt x="0" y="86372"/>
                  </a:lnTo>
                  <a:lnTo>
                    <a:pt x="2891" y="103530"/>
                  </a:lnTo>
                  <a:lnTo>
                    <a:pt x="10617" y="121615"/>
                  </a:lnTo>
                  <a:lnTo>
                    <a:pt x="21752" y="139804"/>
                  </a:lnTo>
                  <a:lnTo>
                    <a:pt x="34874" y="157276"/>
                  </a:lnTo>
                  <a:lnTo>
                    <a:pt x="48818" y="144322"/>
                  </a:lnTo>
                  <a:lnTo>
                    <a:pt x="49466" y="143725"/>
                  </a:lnTo>
                  <a:lnTo>
                    <a:pt x="38051" y="128563"/>
                  </a:lnTo>
                  <a:lnTo>
                    <a:pt x="28601" y="113468"/>
                  </a:lnTo>
                  <a:lnTo>
                    <a:pt x="22164" y="99163"/>
                  </a:lnTo>
                  <a:lnTo>
                    <a:pt x="19786" y="86372"/>
                  </a:lnTo>
                  <a:lnTo>
                    <a:pt x="25027" y="60479"/>
                  </a:lnTo>
                  <a:lnTo>
                    <a:pt x="39311" y="39311"/>
                  </a:lnTo>
                  <a:lnTo>
                    <a:pt x="60479" y="25027"/>
                  </a:lnTo>
                  <a:lnTo>
                    <a:pt x="86372" y="19786"/>
                  </a:lnTo>
                  <a:lnTo>
                    <a:pt x="112266" y="25027"/>
                  </a:lnTo>
                  <a:lnTo>
                    <a:pt x="133434" y="39311"/>
                  </a:lnTo>
                  <a:lnTo>
                    <a:pt x="147717" y="60479"/>
                  </a:lnTo>
                  <a:lnTo>
                    <a:pt x="152958" y="86372"/>
                  </a:lnTo>
                  <a:lnTo>
                    <a:pt x="152958" y="93446"/>
                  </a:lnTo>
                  <a:lnTo>
                    <a:pt x="150202" y="101714"/>
                  </a:lnTo>
                  <a:lnTo>
                    <a:pt x="145719" y="110490"/>
                  </a:lnTo>
                  <a:lnTo>
                    <a:pt x="161785" y="122250"/>
                  </a:lnTo>
                  <a:lnTo>
                    <a:pt x="166294" y="112981"/>
                  </a:lnTo>
                  <a:lnTo>
                    <a:pt x="169751" y="103839"/>
                  </a:lnTo>
                  <a:lnTo>
                    <a:pt x="171965" y="94934"/>
                  </a:lnTo>
                  <a:lnTo>
                    <a:pt x="172745" y="86372"/>
                  </a:lnTo>
                  <a:lnTo>
                    <a:pt x="165946" y="52785"/>
                  </a:lnTo>
                  <a:lnTo>
                    <a:pt x="147418" y="25326"/>
                  </a:lnTo>
                  <a:lnTo>
                    <a:pt x="119960" y="6798"/>
                  </a:lnTo>
                  <a:lnTo>
                    <a:pt x="86372" y="0"/>
                  </a:lnTo>
                  <a:close/>
                </a:path>
              </a:pathLst>
            </a:custGeom>
            <a:solidFill>
              <a:srgbClr val="006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5">
              <a:extLst>
                <a:ext uri="{FF2B5EF4-FFF2-40B4-BE49-F238E27FC236}">
                  <a16:creationId xmlns:a16="http://schemas.microsoft.com/office/drawing/2014/main" id="{408A7961-01D3-A88B-D28E-4BDC5188D44F}"/>
                </a:ext>
              </a:extLst>
            </p:cNvPr>
            <p:cNvSpPr/>
            <p:nvPr/>
          </p:nvSpPr>
          <p:spPr>
            <a:xfrm>
              <a:off x="1770404" y="5990992"/>
              <a:ext cx="94615" cy="77470"/>
            </a:xfrm>
            <a:custGeom>
              <a:avLst/>
              <a:gdLst/>
              <a:ahLst/>
              <a:cxnLst/>
              <a:rect l="l" t="t" r="r" b="b"/>
              <a:pathLst>
                <a:path w="94614" h="77470">
                  <a:moveTo>
                    <a:pt x="78562" y="0"/>
                  </a:moveTo>
                  <a:lnTo>
                    <a:pt x="66468" y="15372"/>
                  </a:lnTo>
                  <a:lnTo>
                    <a:pt x="54106" y="29406"/>
                  </a:lnTo>
                  <a:lnTo>
                    <a:pt x="42752" y="41298"/>
                  </a:lnTo>
                  <a:lnTo>
                    <a:pt x="33680" y="50241"/>
                  </a:lnTo>
                  <a:lnTo>
                    <a:pt x="25128" y="41829"/>
                  </a:lnTo>
                  <a:lnTo>
                    <a:pt x="14490" y="30759"/>
                  </a:lnTo>
                  <a:lnTo>
                    <a:pt x="0" y="44221"/>
                  </a:lnTo>
                  <a:lnTo>
                    <a:pt x="10322" y="54998"/>
                  </a:lnTo>
                  <a:lnTo>
                    <a:pt x="18829" y="63414"/>
                  </a:lnTo>
                  <a:lnTo>
                    <a:pt x="24690" y="68967"/>
                  </a:lnTo>
                  <a:lnTo>
                    <a:pt x="33680" y="77063"/>
                  </a:lnTo>
                  <a:lnTo>
                    <a:pt x="46087" y="65769"/>
                  </a:lnTo>
                  <a:lnTo>
                    <a:pt x="59328" y="52689"/>
                  </a:lnTo>
                  <a:lnTo>
                    <a:pt x="76606" y="33974"/>
                  </a:lnTo>
                  <a:lnTo>
                    <a:pt x="94526" y="11683"/>
                  </a:lnTo>
                  <a:lnTo>
                    <a:pt x="78562" y="0"/>
                  </a:lnTo>
                  <a:close/>
                </a:path>
              </a:pathLst>
            </a:custGeom>
            <a:solidFill>
              <a:srgbClr val="0037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6">
              <a:extLst>
                <a:ext uri="{FF2B5EF4-FFF2-40B4-BE49-F238E27FC236}">
                  <a16:creationId xmlns:a16="http://schemas.microsoft.com/office/drawing/2014/main" id="{399F32DF-D31F-A376-9891-4F28E5F847BD}"/>
                </a:ext>
              </a:extLst>
            </p:cNvPr>
            <p:cNvSpPr/>
            <p:nvPr/>
          </p:nvSpPr>
          <p:spPr>
            <a:xfrm>
              <a:off x="1779611" y="5919561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472" y="0"/>
                  </a:moveTo>
                  <a:lnTo>
                    <a:pt x="14948" y="1921"/>
                  </a:lnTo>
                  <a:lnTo>
                    <a:pt x="7169" y="7164"/>
                  </a:lnTo>
                  <a:lnTo>
                    <a:pt x="1923" y="14942"/>
                  </a:lnTo>
                  <a:lnTo>
                    <a:pt x="0" y="24472"/>
                  </a:lnTo>
                  <a:lnTo>
                    <a:pt x="1923" y="33997"/>
                  </a:lnTo>
                  <a:lnTo>
                    <a:pt x="7169" y="41776"/>
                  </a:lnTo>
                  <a:lnTo>
                    <a:pt x="14948" y="47022"/>
                  </a:lnTo>
                  <a:lnTo>
                    <a:pt x="24472" y="48945"/>
                  </a:lnTo>
                  <a:lnTo>
                    <a:pt x="33997" y="47022"/>
                  </a:lnTo>
                  <a:lnTo>
                    <a:pt x="41776" y="41776"/>
                  </a:lnTo>
                  <a:lnTo>
                    <a:pt x="47022" y="33997"/>
                  </a:lnTo>
                  <a:lnTo>
                    <a:pt x="48945" y="24472"/>
                  </a:lnTo>
                  <a:lnTo>
                    <a:pt x="47022" y="14942"/>
                  </a:lnTo>
                  <a:lnTo>
                    <a:pt x="41776" y="7164"/>
                  </a:lnTo>
                  <a:lnTo>
                    <a:pt x="33997" y="1921"/>
                  </a:lnTo>
                  <a:lnTo>
                    <a:pt x="24472" y="0"/>
                  </a:lnTo>
                  <a:close/>
                </a:path>
              </a:pathLst>
            </a:custGeom>
            <a:solidFill>
              <a:srgbClr val="006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7">
              <a:extLst>
                <a:ext uri="{FF2B5EF4-FFF2-40B4-BE49-F238E27FC236}">
                  <a16:creationId xmlns:a16="http://schemas.microsoft.com/office/drawing/2014/main" id="{BD9F5737-9C0F-C2FE-8795-E8061AF1EDB5}"/>
                </a:ext>
              </a:extLst>
            </p:cNvPr>
            <p:cNvSpPr/>
            <p:nvPr/>
          </p:nvSpPr>
          <p:spPr>
            <a:xfrm>
              <a:off x="676992" y="6090310"/>
              <a:ext cx="2418715" cy="53975"/>
            </a:xfrm>
            <a:custGeom>
              <a:avLst/>
              <a:gdLst/>
              <a:ahLst/>
              <a:cxnLst/>
              <a:rect l="l" t="t" r="r" b="b"/>
              <a:pathLst>
                <a:path w="2418715" h="53975">
                  <a:moveTo>
                    <a:pt x="24803" y="28079"/>
                  </a:moveTo>
                  <a:lnTo>
                    <a:pt x="18415" y="15430"/>
                  </a:lnTo>
                  <a:lnTo>
                    <a:pt x="18415" y="24295"/>
                  </a:lnTo>
                  <a:lnTo>
                    <a:pt x="18415" y="27317"/>
                  </a:lnTo>
                  <a:lnTo>
                    <a:pt x="11772" y="32550"/>
                  </a:lnTo>
                  <a:lnTo>
                    <a:pt x="6134" y="32550"/>
                  </a:lnTo>
                  <a:lnTo>
                    <a:pt x="6134" y="19151"/>
                  </a:lnTo>
                  <a:lnTo>
                    <a:pt x="11772" y="19151"/>
                  </a:lnTo>
                  <a:lnTo>
                    <a:pt x="18415" y="24295"/>
                  </a:lnTo>
                  <a:lnTo>
                    <a:pt x="18415" y="15430"/>
                  </a:lnTo>
                  <a:lnTo>
                    <a:pt x="16764" y="14668"/>
                  </a:lnTo>
                  <a:lnTo>
                    <a:pt x="14554" y="14224"/>
                  </a:lnTo>
                  <a:lnTo>
                    <a:pt x="0" y="14224"/>
                  </a:lnTo>
                  <a:lnTo>
                    <a:pt x="0" y="52882"/>
                  </a:lnTo>
                  <a:lnTo>
                    <a:pt x="6134" y="52882"/>
                  </a:lnTo>
                  <a:lnTo>
                    <a:pt x="6134" y="37515"/>
                  </a:lnTo>
                  <a:lnTo>
                    <a:pt x="14554" y="37515"/>
                  </a:lnTo>
                  <a:lnTo>
                    <a:pt x="16764" y="37045"/>
                  </a:lnTo>
                  <a:lnTo>
                    <a:pt x="20599" y="35115"/>
                  </a:lnTo>
                  <a:lnTo>
                    <a:pt x="22085" y="33743"/>
                  </a:lnTo>
                  <a:lnTo>
                    <a:pt x="22809" y="32550"/>
                  </a:lnTo>
                  <a:lnTo>
                    <a:pt x="24257" y="30187"/>
                  </a:lnTo>
                  <a:lnTo>
                    <a:pt x="24803" y="28079"/>
                  </a:lnTo>
                  <a:close/>
                </a:path>
                <a:path w="2418715" h="53975">
                  <a:moveTo>
                    <a:pt x="107899" y="14236"/>
                  </a:moveTo>
                  <a:lnTo>
                    <a:pt x="87122" y="14236"/>
                  </a:lnTo>
                  <a:lnTo>
                    <a:pt x="87122" y="52895"/>
                  </a:lnTo>
                  <a:lnTo>
                    <a:pt x="107899" y="52895"/>
                  </a:lnTo>
                  <a:lnTo>
                    <a:pt x="107899" y="47498"/>
                  </a:lnTo>
                  <a:lnTo>
                    <a:pt x="93256" y="47498"/>
                  </a:lnTo>
                  <a:lnTo>
                    <a:pt x="93256" y="36220"/>
                  </a:lnTo>
                  <a:lnTo>
                    <a:pt x="107340" y="36220"/>
                  </a:lnTo>
                  <a:lnTo>
                    <a:pt x="107340" y="30822"/>
                  </a:lnTo>
                  <a:lnTo>
                    <a:pt x="93256" y="30822"/>
                  </a:lnTo>
                  <a:lnTo>
                    <a:pt x="93256" y="19621"/>
                  </a:lnTo>
                  <a:lnTo>
                    <a:pt x="107899" y="19621"/>
                  </a:lnTo>
                  <a:lnTo>
                    <a:pt x="107899" y="14236"/>
                  </a:lnTo>
                  <a:close/>
                </a:path>
                <a:path w="2418715" h="53975">
                  <a:moveTo>
                    <a:pt x="200164" y="52882"/>
                  </a:moveTo>
                  <a:lnTo>
                    <a:pt x="187985" y="37706"/>
                  </a:lnTo>
                  <a:lnTo>
                    <a:pt x="187439" y="37020"/>
                  </a:lnTo>
                  <a:lnTo>
                    <a:pt x="189369" y="36614"/>
                  </a:lnTo>
                  <a:lnTo>
                    <a:pt x="191033" y="35902"/>
                  </a:lnTo>
                  <a:lnTo>
                    <a:pt x="193802" y="33845"/>
                  </a:lnTo>
                  <a:lnTo>
                    <a:pt x="194843" y="32550"/>
                  </a:lnTo>
                  <a:lnTo>
                    <a:pt x="196367" y="29413"/>
                  </a:lnTo>
                  <a:lnTo>
                    <a:pt x="196735" y="27635"/>
                  </a:lnTo>
                  <a:lnTo>
                    <a:pt x="196735" y="23266"/>
                  </a:lnTo>
                  <a:lnTo>
                    <a:pt x="196215" y="21221"/>
                  </a:lnTo>
                  <a:lnTo>
                    <a:pt x="194932" y="19151"/>
                  </a:lnTo>
                  <a:lnTo>
                    <a:pt x="194106" y="17805"/>
                  </a:lnTo>
                  <a:lnTo>
                    <a:pt x="192620" y="16497"/>
                  </a:lnTo>
                  <a:lnTo>
                    <a:pt x="190220" y="15354"/>
                  </a:lnTo>
                  <a:lnTo>
                    <a:pt x="190220" y="27635"/>
                  </a:lnTo>
                  <a:lnTo>
                    <a:pt x="190017" y="28409"/>
                  </a:lnTo>
                  <a:lnTo>
                    <a:pt x="188696" y="30429"/>
                  </a:lnTo>
                  <a:lnTo>
                    <a:pt x="187769" y="31203"/>
                  </a:lnTo>
                  <a:lnTo>
                    <a:pt x="185331" y="32283"/>
                  </a:lnTo>
                  <a:lnTo>
                    <a:pt x="183870" y="32550"/>
                  </a:lnTo>
                  <a:lnTo>
                    <a:pt x="178066" y="32550"/>
                  </a:lnTo>
                  <a:lnTo>
                    <a:pt x="178066" y="19151"/>
                  </a:lnTo>
                  <a:lnTo>
                    <a:pt x="184759" y="19151"/>
                  </a:lnTo>
                  <a:lnTo>
                    <a:pt x="186766" y="19735"/>
                  </a:lnTo>
                  <a:lnTo>
                    <a:pt x="189636" y="22085"/>
                  </a:lnTo>
                  <a:lnTo>
                    <a:pt x="190144" y="23266"/>
                  </a:lnTo>
                  <a:lnTo>
                    <a:pt x="190220" y="27635"/>
                  </a:lnTo>
                  <a:lnTo>
                    <a:pt x="190220" y="15354"/>
                  </a:lnTo>
                  <a:lnTo>
                    <a:pt x="188810" y="14681"/>
                  </a:lnTo>
                  <a:lnTo>
                    <a:pt x="186563" y="14224"/>
                  </a:lnTo>
                  <a:lnTo>
                    <a:pt x="171932" y="14224"/>
                  </a:lnTo>
                  <a:lnTo>
                    <a:pt x="171932" y="52882"/>
                  </a:lnTo>
                  <a:lnTo>
                    <a:pt x="178066" y="52882"/>
                  </a:lnTo>
                  <a:lnTo>
                    <a:pt x="178066" y="37706"/>
                  </a:lnTo>
                  <a:lnTo>
                    <a:pt x="180784" y="37706"/>
                  </a:lnTo>
                  <a:lnTo>
                    <a:pt x="192379" y="52882"/>
                  </a:lnTo>
                  <a:lnTo>
                    <a:pt x="200164" y="52882"/>
                  </a:lnTo>
                  <a:close/>
                </a:path>
                <a:path w="2418715" h="53975">
                  <a:moveTo>
                    <a:pt x="290207" y="17310"/>
                  </a:moveTo>
                  <a:lnTo>
                    <a:pt x="288671" y="16154"/>
                  </a:lnTo>
                  <a:lnTo>
                    <a:pt x="286816" y="15227"/>
                  </a:lnTo>
                  <a:lnTo>
                    <a:pt x="282524" y="13881"/>
                  </a:lnTo>
                  <a:lnTo>
                    <a:pt x="280263" y="13538"/>
                  </a:lnTo>
                  <a:lnTo>
                    <a:pt x="274967" y="13538"/>
                  </a:lnTo>
                  <a:lnTo>
                    <a:pt x="256997" y="30797"/>
                  </a:lnTo>
                  <a:lnTo>
                    <a:pt x="256997" y="36398"/>
                  </a:lnTo>
                  <a:lnTo>
                    <a:pt x="274993" y="53644"/>
                  </a:lnTo>
                  <a:lnTo>
                    <a:pt x="277888" y="53644"/>
                  </a:lnTo>
                  <a:lnTo>
                    <a:pt x="280339" y="53644"/>
                  </a:lnTo>
                  <a:lnTo>
                    <a:pt x="282625" y="53289"/>
                  </a:lnTo>
                  <a:lnTo>
                    <a:pt x="286880" y="51892"/>
                  </a:lnTo>
                  <a:lnTo>
                    <a:pt x="288696" y="50977"/>
                  </a:lnTo>
                  <a:lnTo>
                    <a:pt x="290207" y="49872"/>
                  </a:lnTo>
                  <a:lnTo>
                    <a:pt x="287515" y="44678"/>
                  </a:lnTo>
                  <a:lnTo>
                    <a:pt x="286346" y="45605"/>
                  </a:lnTo>
                  <a:lnTo>
                    <a:pt x="284949" y="46329"/>
                  </a:lnTo>
                  <a:lnTo>
                    <a:pt x="281736" y="47371"/>
                  </a:lnTo>
                  <a:lnTo>
                    <a:pt x="280047" y="47625"/>
                  </a:lnTo>
                  <a:lnTo>
                    <a:pt x="276148" y="47625"/>
                  </a:lnTo>
                  <a:lnTo>
                    <a:pt x="263613" y="35560"/>
                  </a:lnTo>
                  <a:lnTo>
                    <a:pt x="263613" y="31623"/>
                  </a:lnTo>
                  <a:lnTo>
                    <a:pt x="276148" y="19558"/>
                  </a:lnTo>
                  <a:lnTo>
                    <a:pt x="280047" y="19558"/>
                  </a:lnTo>
                  <a:lnTo>
                    <a:pt x="281736" y="19812"/>
                  </a:lnTo>
                  <a:lnTo>
                    <a:pt x="284949" y="20840"/>
                  </a:lnTo>
                  <a:lnTo>
                    <a:pt x="286346" y="21577"/>
                  </a:lnTo>
                  <a:lnTo>
                    <a:pt x="287515" y="22504"/>
                  </a:lnTo>
                  <a:lnTo>
                    <a:pt x="290207" y="17310"/>
                  </a:lnTo>
                  <a:close/>
                </a:path>
                <a:path w="2418715" h="53975">
                  <a:moveTo>
                    <a:pt x="387858" y="30784"/>
                  </a:moveTo>
                  <a:lnTo>
                    <a:pt x="381266" y="18453"/>
                  </a:lnTo>
                  <a:lnTo>
                    <a:pt x="381266" y="31559"/>
                  </a:lnTo>
                  <a:lnTo>
                    <a:pt x="381266" y="35598"/>
                  </a:lnTo>
                  <a:lnTo>
                    <a:pt x="370205" y="47713"/>
                  </a:lnTo>
                  <a:lnTo>
                    <a:pt x="366534" y="47713"/>
                  </a:lnTo>
                  <a:lnTo>
                    <a:pt x="355498" y="35598"/>
                  </a:lnTo>
                  <a:lnTo>
                    <a:pt x="355498" y="31559"/>
                  </a:lnTo>
                  <a:lnTo>
                    <a:pt x="366534" y="19456"/>
                  </a:lnTo>
                  <a:lnTo>
                    <a:pt x="370205" y="19456"/>
                  </a:lnTo>
                  <a:lnTo>
                    <a:pt x="381266" y="31559"/>
                  </a:lnTo>
                  <a:lnTo>
                    <a:pt x="381266" y="18453"/>
                  </a:lnTo>
                  <a:lnTo>
                    <a:pt x="380377" y="17538"/>
                  </a:lnTo>
                  <a:lnTo>
                    <a:pt x="378307" y="16116"/>
                  </a:lnTo>
                  <a:lnTo>
                    <a:pt x="373595" y="14046"/>
                  </a:lnTo>
                  <a:lnTo>
                    <a:pt x="371068" y="13538"/>
                  </a:lnTo>
                  <a:lnTo>
                    <a:pt x="365658" y="13538"/>
                  </a:lnTo>
                  <a:lnTo>
                    <a:pt x="348869" y="30784"/>
                  </a:lnTo>
                  <a:lnTo>
                    <a:pt x="348869" y="36372"/>
                  </a:lnTo>
                  <a:lnTo>
                    <a:pt x="365658" y="53644"/>
                  </a:lnTo>
                  <a:lnTo>
                    <a:pt x="371068" y="53644"/>
                  </a:lnTo>
                  <a:lnTo>
                    <a:pt x="387858" y="36372"/>
                  </a:lnTo>
                  <a:lnTo>
                    <a:pt x="387858" y="30784"/>
                  </a:lnTo>
                  <a:close/>
                </a:path>
                <a:path w="2418715" h="53975">
                  <a:moveTo>
                    <a:pt x="479082" y="52882"/>
                  </a:moveTo>
                  <a:lnTo>
                    <a:pt x="466915" y="37706"/>
                  </a:lnTo>
                  <a:lnTo>
                    <a:pt x="466356" y="37020"/>
                  </a:lnTo>
                  <a:lnTo>
                    <a:pt x="468287" y="36614"/>
                  </a:lnTo>
                  <a:lnTo>
                    <a:pt x="469950" y="35902"/>
                  </a:lnTo>
                  <a:lnTo>
                    <a:pt x="472719" y="33845"/>
                  </a:lnTo>
                  <a:lnTo>
                    <a:pt x="473760" y="32550"/>
                  </a:lnTo>
                  <a:lnTo>
                    <a:pt x="475284" y="29413"/>
                  </a:lnTo>
                  <a:lnTo>
                    <a:pt x="475653" y="27635"/>
                  </a:lnTo>
                  <a:lnTo>
                    <a:pt x="475653" y="23266"/>
                  </a:lnTo>
                  <a:lnTo>
                    <a:pt x="469150" y="15367"/>
                  </a:lnTo>
                  <a:lnTo>
                    <a:pt x="469150" y="27635"/>
                  </a:lnTo>
                  <a:lnTo>
                    <a:pt x="468934" y="28409"/>
                  </a:lnTo>
                  <a:lnTo>
                    <a:pt x="467614" y="30429"/>
                  </a:lnTo>
                  <a:lnTo>
                    <a:pt x="466674" y="31203"/>
                  </a:lnTo>
                  <a:lnTo>
                    <a:pt x="464248" y="32283"/>
                  </a:lnTo>
                  <a:lnTo>
                    <a:pt x="462775" y="32550"/>
                  </a:lnTo>
                  <a:lnTo>
                    <a:pt x="456984" y="32550"/>
                  </a:lnTo>
                  <a:lnTo>
                    <a:pt x="456984" y="19151"/>
                  </a:lnTo>
                  <a:lnTo>
                    <a:pt x="463677" y="19151"/>
                  </a:lnTo>
                  <a:lnTo>
                    <a:pt x="465683" y="19735"/>
                  </a:lnTo>
                  <a:lnTo>
                    <a:pt x="468541" y="22085"/>
                  </a:lnTo>
                  <a:lnTo>
                    <a:pt x="469074" y="23266"/>
                  </a:lnTo>
                  <a:lnTo>
                    <a:pt x="469150" y="27635"/>
                  </a:lnTo>
                  <a:lnTo>
                    <a:pt x="469150" y="15367"/>
                  </a:lnTo>
                  <a:lnTo>
                    <a:pt x="467728" y="14681"/>
                  </a:lnTo>
                  <a:lnTo>
                    <a:pt x="465480" y="14224"/>
                  </a:lnTo>
                  <a:lnTo>
                    <a:pt x="450850" y="14224"/>
                  </a:lnTo>
                  <a:lnTo>
                    <a:pt x="450850" y="52882"/>
                  </a:lnTo>
                  <a:lnTo>
                    <a:pt x="456984" y="52882"/>
                  </a:lnTo>
                  <a:lnTo>
                    <a:pt x="456984" y="37706"/>
                  </a:lnTo>
                  <a:lnTo>
                    <a:pt x="459701" y="37706"/>
                  </a:lnTo>
                  <a:lnTo>
                    <a:pt x="471297" y="52882"/>
                  </a:lnTo>
                  <a:lnTo>
                    <a:pt x="479082" y="52882"/>
                  </a:lnTo>
                  <a:close/>
                </a:path>
                <a:path w="2418715" h="53975">
                  <a:moveTo>
                    <a:pt x="563003" y="40462"/>
                  </a:moveTo>
                  <a:lnTo>
                    <a:pt x="549490" y="29425"/>
                  </a:lnTo>
                  <a:lnTo>
                    <a:pt x="547243" y="28371"/>
                  </a:lnTo>
                  <a:lnTo>
                    <a:pt x="546074" y="27559"/>
                  </a:lnTo>
                  <a:lnTo>
                    <a:pt x="545604" y="27076"/>
                  </a:lnTo>
                  <a:lnTo>
                    <a:pt x="544944" y="25933"/>
                  </a:lnTo>
                  <a:lnTo>
                    <a:pt x="544779" y="25247"/>
                  </a:lnTo>
                  <a:lnTo>
                    <a:pt x="544779" y="23507"/>
                  </a:lnTo>
                  <a:lnTo>
                    <a:pt x="549516" y="19113"/>
                  </a:lnTo>
                  <a:lnTo>
                    <a:pt x="551891" y="19113"/>
                  </a:lnTo>
                  <a:lnTo>
                    <a:pt x="558787" y="22631"/>
                  </a:lnTo>
                  <a:lnTo>
                    <a:pt x="561454" y="17945"/>
                  </a:lnTo>
                  <a:lnTo>
                    <a:pt x="552132" y="13538"/>
                  </a:lnTo>
                  <a:lnTo>
                    <a:pt x="548894" y="13538"/>
                  </a:lnTo>
                  <a:lnTo>
                    <a:pt x="538822" y="23101"/>
                  </a:lnTo>
                  <a:lnTo>
                    <a:pt x="538822" y="25895"/>
                  </a:lnTo>
                  <a:lnTo>
                    <a:pt x="551980" y="36449"/>
                  </a:lnTo>
                  <a:lnTo>
                    <a:pt x="552970" y="36995"/>
                  </a:lnTo>
                  <a:lnTo>
                    <a:pt x="554621" y="38138"/>
                  </a:lnTo>
                  <a:lnTo>
                    <a:pt x="555256" y="38798"/>
                  </a:lnTo>
                  <a:lnTo>
                    <a:pt x="556145" y="40335"/>
                  </a:lnTo>
                  <a:lnTo>
                    <a:pt x="556361" y="41249"/>
                  </a:lnTo>
                  <a:lnTo>
                    <a:pt x="556361" y="43561"/>
                  </a:lnTo>
                  <a:lnTo>
                    <a:pt x="550951" y="47980"/>
                  </a:lnTo>
                  <a:lnTo>
                    <a:pt x="548360" y="47980"/>
                  </a:lnTo>
                  <a:lnTo>
                    <a:pt x="539038" y="42405"/>
                  </a:lnTo>
                  <a:lnTo>
                    <a:pt x="535800" y="47371"/>
                  </a:lnTo>
                  <a:lnTo>
                    <a:pt x="547662" y="53644"/>
                  </a:lnTo>
                  <a:lnTo>
                    <a:pt x="549529" y="53644"/>
                  </a:lnTo>
                  <a:lnTo>
                    <a:pt x="552170" y="53644"/>
                  </a:lnTo>
                  <a:lnTo>
                    <a:pt x="563003" y="44589"/>
                  </a:lnTo>
                  <a:lnTo>
                    <a:pt x="563003" y="40462"/>
                  </a:lnTo>
                  <a:close/>
                </a:path>
                <a:path w="2418715" h="53975">
                  <a:moveTo>
                    <a:pt x="632079" y="14236"/>
                  </a:moveTo>
                  <a:lnTo>
                    <a:pt x="625944" y="14236"/>
                  </a:lnTo>
                  <a:lnTo>
                    <a:pt x="625944" y="52895"/>
                  </a:lnTo>
                  <a:lnTo>
                    <a:pt x="632079" y="52895"/>
                  </a:lnTo>
                  <a:lnTo>
                    <a:pt x="632079" y="14236"/>
                  </a:lnTo>
                  <a:close/>
                </a:path>
                <a:path w="2418715" h="53975">
                  <a:moveTo>
                    <a:pt x="793915" y="30873"/>
                  </a:moveTo>
                  <a:lnTo>
                    <a:pt x="787349" y="18910"/>
                  </a:lnTo>
                  <a:lnTo>
                    <a:pt x="787349" y="31597"/>
                  </a:lnTo>
                  <a:lnTo>
                    <a:pt x="787349" y="35534"/>
                  </a:lnTo>
                  <a:lnTo>
                    <a:pt x="775690" y="47409"/>
                  </a:lnTo>
                  <a:lnTo>
                    <a:pt x="770623" y="47409"/>
                  </a:lnTo>
                  <a:lnTo>
                    <a:pt x="770623" y="19723"/>
                  </a:lnTo>
                  <a:lnTo>
                    <a:pt x="775690" y="19723"/>
                  </a:lnTo>
                  <a:lnTo>
                    <a:pt x="787349" y="31597"/>
                  </a:lnTo>
                  <a:lnTo>
                    <a:pt x="787349" y="18910"/>
                  </a:lnTo>
                  <a:lnTo>
                    <a:pt x="786498" y="18059"/>
                  </a:lnTo>
                  <a:lnTo>
                    <a:pt x="784440" y="16687"/>
                  </a:lnTo>
                  <a:lnTo>
                    <a:pt x="779716" y="14732"/>
                  </a:lnTo>
                  <a:lnTo>
                    <a:pt x="777163" y="14236"/>
                  </a:lnTo>
                  <a:lnTo>
                    <a:pt x="764489" y="14236"/>
                  </a:lnTo>
                  <a:lnTo>
                    <a:pt x="764489" y="52895"/>
                  </a:lnTo>
                  <a:lnTo>
                    <a:pt x="777163" y="52895"/>
                  </a:lnTo>
                  <a:lnTo>
                    <a:pt x="793915" y="36309"/>
                  </a:lnTo>
                  <a:lnTo>
                    <a:pt x="793915" y="30873"/>
                  </a:lnTo>
                  <a:close/>
                </a:path>
                <a:path w="2418715" h="53975">
                  <a:moveTo>
                    <a:pt x="877595" y="14236"/>
                  </a:moveTo>
                  <a:lnTo>
                    <a:pt x="856818" y="14236"/>
                  </a:lnTo>
                  <a:lnTo>
                    <a:pt x="856818" y="52895"/>
                  </a:lnTo>
                  <a:lnTo>
                    <a:pt x="877595" y="52895"/>
                  </a:lnTo>
                  <a:lnTo>
                    <a:pt x="877595" y="47498"/>
                  </a:lnTo>
                  <a:lnTo>
                    <a:pt x="862952" y="47498"/>
                  </a:lnTo>
                  <a:lnTo>
                    <a:pt x="862952" y="36220"/>
                  </a:lnTo>
                  <a:lnTo>
                    <a:pt x="877036" y="36220"/>
                  </a:lnTo>
                  <a:lnTo>
                    <a:pt x="877036" y="30822"/>
                  </a:lnTo>
                  <a:lnTo>
                    <a:pt x="862952" y="30822"/>
                  </a:lnTo>
                  <a:lnTo>
                    <a:pt x="862952" y="19621"/>
                  </a:lnTo>
                  <a:lnTo>
                    <a:pt x="877595" y="19621"/>
                  </a:lnTo>
                  <a:lnTo>
                    <a:pt x="877595" y="14236"/>
                  </a:lnTo>
                  <a:close/>
                </a:path>
                <a:path w="2418715" h="53975">
                  <a:moveTo>
                    <a:pt x="962545" y="47498"/>
                  </a:moveTo>
                  <a:lnTo>
                    <a:pt x="947762" y="47498"/>
                  </a:lnTo>
                  <a:lnTo>
                    <a:pt x="947762" y="14236"/>
                  </a:lnTo>
                  <a:lnTo>
                    <a:pt x="941628" y="14236"/>
                  </a:lnTo>
                  <a:lnTo>
                    <a:pt x="941628" y="52895"/>
                  </a:lnTo>
                  <a:lnTo>
                    <a:pt x="962545" y="52895"/>
                  </a:lnTo>
                  <a:lnTo>
                    <a:pt x="962545" y="47498"/>
                  </a:lnTo>
                  <a:close/>
                </a:path>
                <a:path w="2418715" h="53975">
                  <a:moveTo>
                    <a:pt x="1044956" y="47498"/>
                  </a:moveTo>
                  <a:lnTo>
                    <a:pt x="1030173" y="47498"/>
                  </a:lnTo>
                  <a:lnTo>
                    <a:pt x="1030173" y="14236"/>
                  </a:lnTo>
                  <a:lnTo>
                    <a:pt x="1024039" y="14236"/>
                  </a:lnTo>
                  <a:lnTo>
                    <a:pt x="1024039" y="52895"/>
                  </a:lnTo>
                  <a:lnTo>
                    <a:pt x="1044956" y="52895"/>
                  </a:lnTo>
                  <a:lnTo>
                    <a:pt x="1044956" y="47498"/>
                  </a:lnTo>
                  <a:close/>
                </a:path>
                <a:path w="2418715" h="53975">
                  <a:moveTo>
                    <a:pt x="1127226" y="14236"/>
                  </a:moveTo>
                  <a:lnTo>
                    <a:pt x="1106449" y="14236"/>
                  </a:lnTo>
                  <a:lnTo>
                    <a:pt x="1106449" y="52895"/>
                  </a:lnTo>
                  <a:lnTo>
                    <a:pt x="1127226" y="52895"/>
                  </a:lnTo>
                  <a:lnTo>
                    <a:pt x="1127226" y="47498"/>
                  </a:lnTo>
                  <a:lnTo>
                    <a:pt x="1112583" y="47498"/>
                  </a:lnTo>
                  <a:lnTo>
                    <a:pt x="1112583" y="36220"/>
                  </a:lnTo>
                  <a:lnTo>
                    <a:pt x="1126667" y="36220"/>
                  </a:lnTo>
                  <a:lnTo>
                    <a:pt x="1126667" y="30822"/>
                  </a:lnTo>
                  <a:lnTo>
                    <a:pt x="1112583" y="30822"/>
                  </a:lnTo>
                  <a:lnTo>
                    <a:pt x="1112583" y="19621"/>
                  </a:lnTo>
                  <a:lnTo>
                    <a:pt x="1127226" y="19621"/>
                  </a:lnTo>
                  <a:lnTo>
                    <a:pt x="1127226" y="14236"/>
                  </a:lnTo>
                  <a:close/>
                </a:path>
                <a:path w="2418715" h="53975">
                  <a:moveTo>
                    <a:pt x="1288415" y="14236"/>
                  </a:moveTo>
                  <a:lnTo>
                    <a:pt x="1282306" y="14236"/>
                  </a:lnTo>
                  <a:lnTo>
                    <a:pt x="1282306" y="42608"/>
                  </a:lnTo>
                  <a:lnTo>
                    <a:pt x="1264170" y="14236"/>
                  </a:lnTo>
                  <a:lnTo>
                    <a:pt x="1258036" y="14236"/>
                  </a:lnTo>
                  <a:lnTo>
                    <a:pt x="1258036" y="52895"/>
                  </a:lnTo>
                  <a:lnTo>
                    <a:pt x="1264170" y="52895"/>
                  </a:lnTo>
                  <a:lnTo>
                    <a:pt x="1264170" y="24549"/>
                  </a:lnTo>
                  <a:lnTo>
                    <a:pt x="1282306" y="52895"/>
                  </a:lnTo>
                  <a:lnTo>
                    <a:pt x="1288415" y="52895"/>
                  </a:lnTo>
                  <a:lnTo>
                    <a:pt x="1288415" y="14236"/>
                  </a:lnTo>
                  <a:close/>
                </a:path>
                <a:path w="2418715" h="53975">
                  <a:moveTo>
                    <a:pt x="1381950" y="14236"/>
                  </a:moveTo>
                  <a:lnTo>
                    <a:pt x="1375803" y="14236"/>
                  </a:lnTo>
                  <a:lnTo>
                    <a:pt x="1375803" y="40982"/>
                  </a:lnTo>
                  <a:lnTo>
                    <a:pt x="1375156" y="43561"/>
                  </a:lnTo>
                  <a:lnTo>
                    <a:pt x="1372539" y="46812"/>
                  </a:lnTo>
                  <a:lnTo>
                    <a:pt x="1370495" y="47625"/>
                  </a:lnTo>
                  <a:lnTo>
                    <a:pt x="1364907" y="47625"/>
                  </a:lnTo>
                  <a:lnTo>
                    <a:pt x="1362862" y="46812"/>
                  </a:lnTo>
                  <a:lnTo>
                    <a:pt x="1360258" y="43561"/>
                  </a:lnTo>
                  <a:lnTo>
                    <a:pt x="1359611" y="40982"/>
                  </a:lnTo>
                  <a:lnTo>
                    <a:pt x="1359611" y="14236"/>
                  </a:lnTo>
                  <a:lnTo>
                    <a:pt x="1353451" y="14236"/>
                  </a:lnTo>
                  <a:lnTo>
                    <a:pt x="1353451" y="43942"/>
                  </a:lnTo>
                  <a:lnTo>
                    <a:pt x="1354658" y="47548"/>
                  </a:lnTo>
                  <a:lnTo>
                    <a:pt x="1359446" y="52425"/>
                  </a:lnTo>
                  <a:lnTo>
                    <a:pt x="1363002" y="53644"/>
                  </a:lnTo>
                  <a:lnTo>
                    <a:pt x="1367701" y="53644"/>
                  </a:lnTo>
                  <a:lnTo>
                    <a:pt x="1372412" y="53644"/>
                  </a:lnTo>
                  <a:lnTo>
                    <a:pt x="1375968" y="52425"/>
                  </a:lnTo>
                  <a:lnTo>
                    <a:pt x="1380744" y="47548"/>
                  </a:lnTo>
                  <a:lnTo>
                    <a:pt x="1381950" y="43942"/>
                  </a:lnTo>
                  <a:lnTo>
                    <a:pt x="1381950" y="14236"/>
                  </a:lnTo>
                  <a:close/>
                </a:path>
                <a:path w="2418715" h="53975">
                  <a:moveTo>
                    <a:pt x="1483258" y="30784"/>
                  </a:moveTo>
                  <a:lnTo>
                    <a:pt x="1476667" y="18453"/>
                  </a:lnTo>
                  <a:lnTo>
                    <a:pt x="1476667" y="31559"/>
                  </a:lnTo>
                  <a:lnTo>
                    <a:pt x="1476667" y="35598"/>
                  </a:lnTo>
                  <a:lnTo>
                    <a:pt x="1465605" y="47713"/>
                  </a:lnTo>
                  <a:lnTo>
                    <a:pt x="1461935" y="47713"/>
                  </a:lnTo>
                  <a:lnTo>
                    <a:pt x="1450898" y="35598"/>
                  </a:lnTo>
                  <a:lnTo>
                    <a:pt x="1450898" y="31559"/>
                  </a:lnTo>
                  <a:lnTo>
                    <a:pt x="1461935" y="19456"/>
                  </a:lnTo>
                  <a:lnTo>
                    <a:pt x="1465605" y="19456"/>
                  </a:lnTo>
                  <a:lnTo>
                    <a:pt x="1476667" y="31559"/>
                  </a:lnTo>
                  <a:lnTo>
                    <a:pt x="1476667" y="18453"/>
                  </a:lnTo>
                  <a:lnTo>
                    <a:pt x="1475778" y="17538"/>
                  </a:lnTo>
                  <a:lnTo>
                    <a:pt x="1473708" y="16116"/>
                  </a:lnTo>
                  <a:lnTo>
                    <a:pt x="1468996" y="14046"/>
                  </a:lnTo>
                  <a:lnTo>
                    <a:pt x="1466469" y="13538"/>
                  </a:lnTo>
                  <a:lnTo>
                    <a:pt x="1461058" y="13538"/>
                  </a:lnTo>
                  <a:lnTo>
                    <a:pt x="1444269" y="30784"/>
                  </a:lnTo>
                  <a:lnTo>
                    <a:pt x="1444269" y="36372"/>
                  </a:lnTo>
                  <a:lnTo>
                    <a:pt x="1461058" y="53644"/>
                  </a:lnTo>
                  <a:lnTo>
                    <a:pt x="1466469" y="53644"/>
                  </a:lnTo>
                  <a:lnTo>
                    <a:pt x="1483258" y="36372"/>
                  </a:lnTo>
                  <a:lnTo>
                    <a:pt x="1483258" y="30784"/>
                  </a:lnTo>
                  <a:close/>
                </a:path>
                <a:path w="2418715" h="53975">
                  <a:moveTo>
                    <a:pt x="1577505" y="14236"/>
                  </a:moveTo>
                  <a:lnTo>
                    <a:pt x="1570570" y="14236"/>
                  </a:lnTo>
                  <a:lnTo>
                    <a:pt x="1558899" y="43662"/>
                  </a:lnTo>
                  <a:lnTo>
                    <a:pt x="1547190" y="14236"/>
                  </a:lnTo>
                  <a:lnTo>
                    <a:pt x="1540243" y="14236"/>
                  </a:lnTo>
                  <a:lnTo>
                    <a:pt x="1556461" y="52895"/>
                  </a:lnTo>
                  <a:lnTo>
                    <a:pt x="1561287" y="52895"/>
                  </a:lnTo>
                  <a:lnTo>
                    <a:pt x="1577505" y="14236"/>
                  </a:lnTo>
                  <a:close/>
                </a:path>
                <a:path w="2418715" h="53975">
                  <a:moveTo>
                    <a:pt x="1659445" y="14236"/>
                  </a:moveTo>
                  <a:lnTo>
                    <a:pt x="1638668" y="14236"/>
                  </a:lnTo>
                  <a:lnTo>
                    <a:pt x="1638668" y="52895"/>
                  </a:lnTo>
                  <a:lnTo>
                    <a:pt x="1659445" y="52895"/>
                  </a:lnTo>
                  <a:lnTo>
                    <a:pt x="1659445" y="47498"/>
                  </a:lnTo>
                  <a:lnTo>
                    <a:pt x="1644802" y="47498"/>
                  </a:lnTo>
                  <a:lnTo>
                    <a:pt x="1644802" y="36220"/>
                  </a:lnTo>
                  <a:lnTo>
                    <a:pt x="1658886" y="36220"/>
                  </a:lnTo>
                  <a:lnTo>
                    <a:pt x="1658886" y="30822"/>
                  </a:lnTo>
                  <a:lnTo>
                    <a:pt x="1644802" y="30822"/>
                  </a:lnTo>
                  <a:lnTo>
                    <a:pt x="1644802" y="19621"/>
                  </a:lnTo>
                  <a:lnTo>
                    <a:pt x="1659445" y="19621"/>
                  </a:lnTo>
                  <a:lnTo>
                    <a:pt x="1659445" y="14236"/>
                  </a:lnTo>
                  <a:close/>
                </a:path>
                <a:path w="2418715" h="53975">
                  <a:moveTo>
                    <a:pt x="1829854" y="52895"/>
                  </a:moveTo>
                  <a:lnTo>
                    <a:pt x="1825599" y="14236"/>
                  </a:lnTo>
                  <a:lnTo>
                    <a:pt x="1819084" y="14236"/>
                  </a:lnTo>
                  <a:lnTo>
                    <a:pt x="1809076" y="40589"/>
                  </a:lnTo>
                  <a:lnTo>
                    <a:pt x="1799082" y="14236"/>
                  </a:lnTo>
                  <a:lnTo>
                    <a:pt x="1792566" y="14236"/>
                  </a:lnTo>
                  <a:lnTo>
                    <a:pt x="1788299" y="52895"/>
                  </a:lnTo>
                  <a:lnTo>
                    <a:pt x="1794433" y="52895"/>
                  </a:lnTo>
                  <a:lnTo>
                    <a:pt x="1797507" y="25349"/>
                  </a:lnTo>
                  <a:lnTo>
                    <a:pt x="1807133" y="51422"/>
                  </a:lnTo>
                  <a:lnTo>
                    <a:pt x="1811020" y="51422"/>
                  </a:lnTo>
                  <a:lnTo>
                    <a:pt x="1820659" y="25349"/>
                  </a:lnTo>
                  <a:lnTo>
                    <a:pt x="1823745" y="52895"/>
                  </a:lnTo>
                  <a:lnTo>
                    <a:pt x="1829854" y="52895"/>
                  </a:lnTo>
                  <a:close/>
                </a:path>
                <a:path w="2418715" h="53975">
                  <a:moveTo>
                    <a:pt x="1929879" y="30784"/>
                  </a:moveTo>
                  <a:lnTo>
                    <a:pt x="1923288" y="18453"/>
                  </a:lnTo>
                  <a:lnTo>
                    <a:pt x="1923288" y="31559"/>
                  </a:lnTo>
                  <a:lnTo>
                    <a:pt x="1923288" y="35598"/>
                  </a:lnTo>
                  <a:lnTo>
                    <a:pt x="1912226" y="47713"/>
                  </a:lnTo>
                  <a:lnTo>
                    <a:pt x="1908556" y="47713"/>
                  </a:lnTo>
                  <a:lnTo>
                    <a:pt x="1897519" y="35598"/>
                  </a:lnTo>
                  <a:lnTo>
                    <a:pt x="1897519" y="31559"/>
                  </a:lnTo>
                  <a:lnTo>
                    <a:pt x="1908556" y="19456"/>
                  </a:lnTo>
                  <a:lnTo>
                    <a:pt x="1912226" y="19456"/>
                  </a:lnTo>
                  <a:lnTo>
                    <a:pt x="1923288" y="31559"/>
                  </a:lnTo>
                  <a:lnTo>
                    <a:pt x="1923288" y="18453"/>
                  </a:lnTo>
                  <a:lnTo>
                    <a:pt x="1922399" y="17538"/>
                  </a:lnTo>
                  <a:lnTo>
                    <a:pt x="1920328" y="16116"/>
                  </a:lnTo>
                  <a:lnTo>
                    <a:pt x="1915617" y="14046"/>
                  </a:lnTo>
                  <a:lnTo>
                    <a:pt x="1913089" y="13538"/>
                  </a:lnTo>
                  <a:lnTo>
                    <a:pt x="1907679" y="13538"/>
                  </a:lnTo>
                  <a:lnTo>
                    <a:pt x="1890890" y="30784"/>
                  </a:lnTo>
                  <a:lnTo>
                    <a:pt x="1890890" y="36372"/>
                  </a:lnTo>
                  <a:lnTo>
                    <a:pt x="1907679" y="53644"/>
                  </a:lnTo>
                  <a:lnTo>
                    <a:pt x="1913089" y="53644"/>
                  </a:lnTo>
                  <a:lnTo>
                    <a:pt x="1929879" y="36372"/>
                  </a:lnTo>
                  <a:lnTo>
                    <a:pt x="1929879" y="30784"/>
                  </a:lnTo>
                  <a:close/>
                </a:path>
                <a:path w="2418715" h="53975">
                  <a:moveTo>
                    <a:pt x="2016353" y="39509"/>
                  </a:moveTo>
                  <a:lnTo>
                    <a:pt x="2015604" y="37325"/>
                  </a:lnTo>
                  <a:lnTo>
                    <a:pt x="2014270" y="35839"/>
                  </a:lnTo>
                  <a:lnTo>
                    <a:pt x="2012645" y="34023"/>
                  </a:lnTo>
                  <a:lnTo>
                    <a:pt x="2010511" y="32981"/>
                  </a:lnTo>
                  <a:lnTo>
                    <a:pt x="2009978" y="32905"/>
                  </a:lnTo>
                  <a:lnTo>
                    <a:pt x="2009978" y="40055"/>
                  </a:lnTo>
                  <a:lnTo>
                    <a:pt x="2009978" y="44005"/>
                  </a:lnTo>
                  <a:lnTo>
                    <a:pt x="2009292" y="45491"/>
                  </a:lnTo>
                  <a:lnTo>
                    <a:pt x="2006574" y="47548"/>
                  </a:lnTo>
                  <a:lnTo>
                    <a:pt x="2004593" y="48069"/>
                  </a:lnTo>
                  <a:lnTo>
                    <a:pt x="1997113" y="48069"/>
                  </a:lnTo>
                  <a:lnTo>
                    <a:pt x="1997113" y="35839"/>
                  </a:lnTo>
                  <a:lnTo>
                    <a:pt x="2004529" y="35839"/>
                  </a:lnTo>
                  <a:lnTo>
                    <a:pt x="2006498" y="36372"/>
                  </a:lnTo>
                  <a:lnTo>
                    <a:pt x="2009279" y="38531"/>
                  </a:lnTo>
                  <a:lnTo>
                    <a:pt x="2009978" y="40055"/>
                  </a:lnTo>
                  <a:lnTo>
                    <a:pt x="2009978" y="32905"/>
                  </a:lnTo>
                  <a:lnTo>
                    <a:pt x="2007743" y="32562"/>
                  </a:lnTo>
                  <a:lnTo>
                    <a:pt x="2011197" y="30937"/>
                  </a:lnTo>
                  <a:lnTo>
                    <a:pt x="2011451" y="30518"/>
                  </a:lnTo>
                  <a:lnTo>
                    <a:pt x="2012924" y="28067"/>
                  </a:lnTo>
                  <a:lnTo>
                    <a:pt x="2012924" y="20777"/>
                  </a:lnTo>
                  <a:lnTo>
                    <a:pt x="2012175" y="19050"/>
                  </a:lnTo>
                  <a:lnTo>
                    <a:pt x="2011870" y="18351"/>
                  </a:lnTo>
                  <a:lnTo>
                    <a:pt x="2007666" y="15062"/>
                  </a:lnTo>
                  <a:lnTo>
                    <a:pt x="2007019" y="14884"/>
                  </a:lnTo>
                  <a:lnTo>
                    <a:pt x="2007019" y="22860"/>
                  </a:lnTo>
                  <a:lnTo>
                    <a:pt x="2007019" y="26593"/>
                  </a:lnTo>
                  <a:lnTo>
                    <a:pt x="2006384" y="28028"/>
                  </a:lnTo>
                  <a:lnTo>
                    <a:pt x="2003856" y="30022"/>
                  </a:lnTo>
                  <a:lnTo>
                    <a:pt x="2002040" y="30518"/>
                  </a:lnTo>
                  <a:lnTo>
                    <a:pt x="1997113" y="30518"/>
                  </a:lnTo>
                  <a:lnTo>
                    <a:pt x="1997113" y="19050"/>
                  </a:lnTo>
                  <a:lnTo>
                    <a:pt x="2002078" y="19050"/>
                  </a:lnTo>
                  <a:lnTo>
                    <a:pt x="2003894" y="19519"/>
                  </a:lnTo>
                  <a:lnTo>
                    <a:pt x="2006396" y="21437"/>
                  </a:lnTo>
                  <a:lnTo>
                    <a:pt x="2007019" y="22860"/>
                  </a:lnTo>
                  <a:lnTo>
                    <a:pt x="2007019" y="14884"/>
                  </a:lnTo>
                  <a:lnTo>
                    <a:pt x="2004758" y="14236"/>
                  </a:lnTo>
                  <a:lnTo>
                    <a:pt x="1990991" y="14236"/>
                  </a:lnTo>
                  <a:lnTo>
                    <a:pt x="1990991" y="52895"/>
                  </a:lnTo>
                  <a:lnTo>
                    <a:pt x="2006523" y="52895"/>
                  </a:lnTo>
                  <a:lnTo>
                    <a:pt x="2008720" y="52463"/>
                  </a:lnTo>
                  <a:lnTo>
                    <a:pt x="2012416" y="50761"/>
                  </a:lnTo>
                  <a:lnTo>
                    <a:pt x="2013851" y="49542"/>
                  </a:lnTo>
                  <a:lnTo>
                    <a:pt x="2014766" y="48069"/>
                  </a:lnTo>
                  <a:lnTo>
                    <a:pt x="2015845" y="46355"/>
                  </a:lnTo>
                  <a:lnTo>
                    <a:pt x="2016353" y="44450"/>
                  </a:lnTo>
                  <a:lnTo>
                    <a:pt x="2016353" y="39509"/>
                  </a:lnTo>
                  <a:close/>
                </a:path>
                <a:path w="2418715" h="53975">
                  <a:moveTo>
                    <a:pt x="2084146" y="14236"/>
                  </a:moveTo>
                  <a:lnTo>
                    <a:pt x="2078012" y="14236"/>
                  </a:lnTo>
                  <a:lnTo>
                    <a:pt x="2078012" y="52895"/>
                  </a:lnTo>
                  <a:lnTo>
                    <a:pt x="2084146" y="52895"/>
                  </a:lnTo>
                  <a:lnTo>
                    <a:pt x="2084146" y="14236"/>
                  </a:lnTo>
                  <a:close/>
                </a:path>
                <a:path w="2418715" h="53975">
                  <a:moveTo>
                    <a:pt x="2170696" y="47498"/>
                  </a:moveTo>
                  <a:lnTo>
                    <a:pt x="2155914" y="47498"/>
                  </a:lnTo>
                  <a:lnTo>
                    <a:pt x="2155914" y="14236"/>
                  </a:lnTo>
                  <a:lnTo>
                    <a:pt x="2149779" y="14236"/>
                  </a:lnTo>
                  <a:lnTo>
                    <a:pt x="2149779" y="52895"/>
                  </a:lnTo>
                  <a:lnTo>
                    <a:pt x="2170696" y="52895"/>
                  </a:lnTo>
                  <a:lnTo>
                    <a:pt x="2170696" y="47498"/>
                  </a:lnTo>
                  <a:close/>
                </a:path>
                <a:path w="2418715" h="53975">
                  <a:moveTo>
                    <a:pt x="2238337" y="14236"/>
                  </a:moveTo>
                  <a:lnTo>
                    <a:pt x="2232202" y="14236"/>
                  </a:lnTo>
                  <a:lnTo>
                    <a:pt x="2232202" y="52895"/>
                  </a:lnTo>
                  <a:lnTo>
                    <a:pt x="2238337" y="52895"/>
                  </a:lnTo>
                  <a:lnTo>
                    <a:pt x="2238337" y="14236"/>
                  </a:lnTo>
                  <a:close/>
                </a:path>
                <a:path w="2418715" h="53975">
                  <a:moveTo>
                    <a:pt x="2324773" y="14236"/>
                  </a:moveTo>
                  <a:lnTo>
                    <a:pt x="2297607" y="14236"/>
                  </a:lnTo>
                  <a:lnTo>
                    <a:pt x="2297607" y="19697"/>
                  </a:lnTo>
                  <a:lnTo>
                    <a:pt x="2308123" y="19697"/>
                  </a:lnTo>
                  <a:lnTo>
                    <a:pt x="2308123" y="52895"/>
                  </a:lnTo>
                  <a:lnTo>
                    <a:pt x="2314244" y="52895"/>
                  </a:lnTo>
                  <a:lnTo>
                    <a:pt x="2314244" y="19697"/>
                  </a:lnTo>
                  <a:lnTo>
                    <a:pt x="2324773" y="19697"/>
                  </a:lnTo>
                  <a:lnTo>
                    <a:pt x="2324773" y="14236"/>
                  </a:lnTo>
                  <a:close/>
                </a:path>
                <a:path w="2418715" h="53975">
                  <a:moveTo>
                    <a:pt x="2404694" y="9817"/>
                  </a:moveTo>
                  <a:lnTo>
                    <a:pt x="2398928" y="0"/>
                  </a:lnTo>
                  <a:lnTo>
                    <a:pt x="2394877" y="3048"/>
                  </a:lnTo>
                  <a:lnTo>
                    <a:pt x="2402090" y="11874"/>
                  </a:lnTo>
                  <a:lnTo>
                    <a:pt x="2404694" y="9817"/>
                  </a:lnTo>
                  <a:close/>
                </a:path>
                <a:path w="2418715" h="53975">
                  <a:moveTo>
                    <a:pt x="2418346" y="52895"/>
                  </a:moveTo>
                  <a:lnTo>
                    <a:pt x="2414333" y="42824"/>
                  </a:lnTo>
                  <a:lnTo>
                    <a:pt x="2412187" y="37439"/>
                  </a:lnTo>
                  <a:lnTo>
                    <a:pt x="2406218" y="22479"/>
                  </a:lnTo>
                  <a:lnTo>
                    <a:pt x="2405862" y="21590"/>
                  </a:lnTo>
                  <a:lnTo>
                    <a:pt x="2405862" y="37439"/>
                  </a:lnTo>
                  <a:lnTo>
                    <a:pt x="2394343" y="37439"/>
                  </a:lnTo>
                  <a:lnTo>
                    <a:pt x="2400071" y="22479"/>
                  </a:lnTo>
                  <a:lnTo>
                    <a:pt x="2405862" y="37439"/>
                  </a:lnTo>
                  <a:lnTo>
                    <a:pt x="2405862" y="21590"/>
                  </a:lnTo>
                  <a:lnTo>
                    <a:pt x="2402929" y="14236"/>
                  </a:lnTo>
                  <a:lnTo>
                    <a:pt x="2397239" y="14236"/>
                  </a:lnTo>
                  <a:lnTo>
                    <a:pt x="2381847" y="52895"/>
                  </a:lnTo>
                  <a:lnTo>
                    <a:pt x="2388425" y="52895"/>
                  </a:lnTo>
                  <a:lnTo>
                    <a:pt x="2392248" y="42824"/>
                  </a:lnTo>
                  <a:lnTo>
                    <a:pt x="2407945" y="42824"/>
                  </a:lnTo>
                  <a:lnTo>
                    <a:pt x="2411742" y="52895"/>
                  </a:lnTo>
                  <a:lnTo>
                    <a:pt x="2418346" y="52895"/>
                  </a:lnTo>
                  <a:close/>
                </a:path>
              </a:pathLst>
            </a:custGeom>
            <a:solidFill>
              <a:srgbClr val="9D9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E476B2FC-ECEC-CF47-F157-5B59509825D3}"/>
              </a:ext>
            </a:extLst>
          </p:cNvPr>
          <p:cNvSpPr txBox="1"/>
          <p:nvPr userDrawn="1"/>
        </p:nvSpPr>
        <p:spPr>
          <a:xfrm>
            <a:off x="10659656" y="6500071"/>
            <a:ext cx="14948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0" lang="it-IT" sz="900" b="1" i="0" u="none" strike="noStrike" kern="1200" cap="none" spc="20" normalizeH="0" baseline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Poppins-Black"/>
                <a:ea typeface="+mn-ea"/>
              </a:rPr>
              <a:t>7 Novembre 2023</a:t>
            </a:r>
          </a:p>
        </p:txBody>
      </p:sp>
    </p:spTree>
    <p:extLst>
      <p:ext uri="{BB962C8B-B14F-4D97-AF65-F5344CB8AC3E}">
        <p14:creationId xmlns:p14="http://schemas.microsoft.com/office/powerpoint/2010/main" val="352801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ACC24C-9389-3CDB-85BF-29ADE03B1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247865-B324-B910-B329-0C3E31A43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7B2A1B-4918-2A01-0B51-BF79A405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B06E-69B5-4F01-B90D-CFAA4A46C660}" type="datetimeFigureOut">
              <a:rPr lang="it-IT" smtClean="0"/>
              <a:t>04/12/2023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43EE61-17EB-7C81-5918-F7823D4C1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E2CB75-5951-62E7-FA87-385E7ABA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C2E8-81A8-4C3E-84E0-0B339A51DC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223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C12950-2350-144E-7D20-D45DA421C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97CE61D-9BEF-547E-2D75-12613BD8D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1D432A-480C-1CCC-FF66-6BACADB42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B06E-69B5-4F01-B90D-CFAA4A46C660}" type="datetimeFigureOut">
              <a:rPr lang="it-IT" smtClean="0"/>
              <a:t>04/12/2023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6E606E-E990-FD78-9A77-C9EF1BC8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DFE220-D19D-9667-FAF7-BCB462549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C2E8-81A8-4C3E-84E0-0B339A51DC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254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C3A3C8-367A-9760-FAE5-35DF393D1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9FFC7F-F54D-921D-4CB7-1342F3C59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5B9A9ED-43FE-84AE-902D-7FC3D452E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5A32DB2-C41C-F13A-1F5C-38CC9623D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B06E-69B5-4F01-B90D-CFAA4A46C660}" type="datetimeFigureOut">
              <a:rPr lang="it-IT" smtClean="0"/>
              <a:t>04/12/2023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830A57A-5D16-1447-4E6B-A1B72952F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1EA0475-CAA6-983A-63C9-8BF92580A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C2E8-81A8-4C3E-84E0-0B339A51DC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396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98950-EA03-F303-FBE3-C7D7A74BE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CB6F9F-5C3A-126D-042D-6E8F912A9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DB6A629-5BC1-D403-8B6F-4F059C839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5402D9D-E0BF-4FD7-6253-FFD958F157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4EB8898-FC9E-54D8-C0E0-CE28014491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F5DD1BD-5F20-3832-13C2-8AD54622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B06E-69B5-4F01-B90D-CFAA4A46C660}" type="datetimeFigureOut">
              <a:rPr lang="it-IT" smtClean="0"/>
              <a:t>04/12/2023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9F8F04D-3B2E-2114-0D24-085C3F62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EA1DE2A-A64A-9ABD-B6A9-23DBB2B95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C2E8-81A8-4C3E-84E0-0B339A51DC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327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11A621-7738-CE9B-E5FE-E65532F99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6C4758B-86A7-2925-1596-73B0783CA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B06E-69B5-4F01-B90D-CFAA4A46C660}" type="datetimeFigureOut">
              <a:rPr lang="it-IT" smtClean="0"/>
              <a:t>04/12/2023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E8BF50C-C1E1-20D3-815F-14EAF679F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72AE1D1-8538-2048-0BFF-355B9FB20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C2E8-81A8-4C3E-84E0-0B339A51DC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88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245D1C8-62A6-2D03-B225-53A817BA3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B06E-69B5-4F01-B90D-CFAA4A46C660}" type="datetimeFigureOut">
              <a:rPr lang="it-IT" smtClean="0"/>
              <a:t>04/12/2023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5C8B4D5-4816-8B49-9798-798490497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C83AFF1-C2AE-81B4-4387-9143162D2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C2E8-81A8-4C3E-84E0-0B339A51DC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40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BA493A-945C-191C-263A-B9CE750E9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E1E2DE-3465-95EC-9FBB-127AA12A6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FD3C856-1796-15F0-8993-B80F3B77E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E8385D-A98E-9933-3EA2-BBE89F889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B06E-69B5-4F01-B90D-CFAA4A46C660}" type="datetimeFigureOut">
              <a:rPr lang="it-IT" smtClean="0"/>
              <a:t>04/12/2023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B75A119-6212-C06C-0447-D1E64954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506BE4-650B-ED92-7B58-9DE5D00AA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C2E8-81A8-4C3E-84E0-0B339A51DC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64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40BCEF-EF8A-3EBE-CC90-C896D9B5E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C4A22ED-D86D-8739-5CBA-500C34CA97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ABE539D-75C7-F3FC-F0E8-0E75E5E99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DB95BFB-155F-4340-792C-E4B7D7876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B06E-69B5-4F01-B90D-CFAA4A46C660}" type="datetimeFigureOut">
              <a:rPr lang="it-IT" smtClean="0"/>
              <a:t>04/12/2023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1128811-3F9F-94E1-A18D-2A882CFF8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85F1071-A11B-42B2-0FEE-FE0E02DD1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C2E8-81A8-4C3E-84E0-0B339A51DC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405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90B4567-ECB2-5349-8805-240BDB730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2B7B0F-B8D0-AE1C-6DD1-86A8F4F9D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8C32BB-9B7D-A099-F02C-13006E4EA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FB06E-69B5-4F01-B90D-CFAA4A46C660}" type="datetimeFigureOut">
              <a:rPr lang="it-IT" smtClean="0"/>
              <a:t>04/12/2023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3701D8-97F1-405A-CE1C-D5204132E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3E04BF-0BEA-EB96-F2C5-7E9FB9B3E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7C2E8-81A8-4C3E-84E0-0B339A51DC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959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2229" y="3039742"/>
            <a:ext cx="262255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Poppins-Black"/>
                <a:cs typeface="Poppins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7290" y="2478557"/>
            <a:ext cx="10116820" cy="1581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7" name="object 60">
            <a:extLst>
              <a:ext uri="{FF2B5EF4-FFF2-40B4-BE49-F238E27FC236}">
                <a16:creationId xmlns:a16="http://schemas.microsoft.com/office/drawing/2014/main" id="{026703B0-E090-5225-9CD1-B589E8821DA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0731375" y="6507172"/>
            <a:ext cx="1314185" cy="199413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>
            <a:lvl1pPr algn="r">
              <a:defRPr sz="1100"/>
            </a:lvl1pPr>
          </a:lstStyle>
          <a:p>
            <a:pPr marL="12700">
              <a:spcBef>
                <a:spcPts val="234"/>
              </a:spcBef>
            </a:pPr>
            <a:r>
              <a:rPr lang="it-IT" b="1" spc="10">
                <a:latin typeface="Poppins-Black"/>
                <a:cs typeface="Poppins-Black"/>
              </a:rPr>
              <a:t>2</a:t>
            </a:r>
            <a:r>
              <a:rPr lang="it-IT" b="1">
                <a:latin typeface="Poppins-Black"/>
                <a:cs typeface="Poppins-Black"/>
              </a:rPr>
              <a:t>6</a:t>
            </a:r>
            <a:r>
              <a:rPr lang="it-IT" b="1" spc="20">
                <a:latin typeface="Poppins-Black"/>
                <a:cs typeface="Poppins-Black"/>
              </a:rPr>
              <a:t> </a:t>
            </a:r>
            <a:r>
              <a:rPr lang="it-IT" spc="10"/>
              <a:t>GIUGN</a:t>
            </a:r>
            <a:r>
              <a:rPr lang="it-IT"/>
              <a:t>O</a:t>
            </a:r>
            <a:r>
              <a:rPr lang="it-IT" spc="-80"/>
              <a:t> </a:t>
            </a:r>
            <a:r>
              <a:rPr lang="it-IT" b="1" spc="10">
                <a:latin typeface="Poppins-Black"/>
                <a:cs typeface="Poppins-Black"/>
              </a:rPr>
              <a:t>2023</a:t>
            </a:r>
            <a:endParaRPr lang="it-IT" b="1" spc="10" dirty="0">
              <a:latin typeface="Poppins-Black"/>
              <a:cs typeface="Poppins-Black"/>
            </a:endParaRP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9E05604C-7A3C-2BCA-54B5-29EC3A7DFD86}"/>
              </a:ext>
            </a:extLst>
          </p:cNvPr>
          <p:cNvGrpSpPr/>
          <p:nvPr userDrawn="1"/>
        </p:nvGrpSpPr>
        <p:grpSpPr>
          <a:xfrm>
            <a:off x="152400" y="6419957"/>
            <a:ext cx="2500592" cy="286628"/>
            <a:chOff x="636009" y="5857657"/>
            <a:chExt cx="2500592" cy="286628"/>
          </a:xfrm>
        </p:grpSpPr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FFDA7F05-3A74-26FD-B305-A36EA09F22D4}"/>
                </a:ext>
              </a:extLst>
            </p:cNvPr>
            <p:cNvSpPr/>
            <p:nvPr/>
          </p:nvSpPr>
          <p:spPr>
            <a:xfrm>
              <a:off x="636009" y="5911620"/>
              <a:ext cx="86995" cy="110489"/>
            </a:xfrm>
            <a:custGeom>
              <a:avLst/>
              <a:gdLst/>
              <a:ahLst/>
              <a:cxnLst/>
              <a:rect l="l" t="t" r="r" b="b"/>
              <a:pathLst>
                <a:path w="86995" h="110490">
                  <a:moveTo>
                    <a:pt x="86982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5153" y="13970"/>
                  </a:lnTo>
                  <a:lnTo>
                    <a:pt x="35153" y="110490"/>
                  </a:lnTo>
                  <a:lnTo>
                    <a:pt x="50241" y="110490"/>
                  </a:lnTo>
                  <a:lnTo>
                    <a:pt x="50241" y="13970"/>
                  </a:lnTo>
                  <a:lnTo>
                    <a:pt x="86982" y="13970"/>
                  </a:lnTo>
                  <a:lnTo>
                    <a:pt x="86982" y="0"/>
                  </a:lnTo>
                  <a:close/>
                </a:path>
              </a:pathLst>
            </a:custGeom>
            <a:solidFill>
              <a:srgbClr val="0037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9">
              <a:extLst>
                <a:ext uri="{FF2B5EF4-FFF2-40B4-BE49-F238E27FC236}">
                  <a16:creationId xmlns:a16="http://schemas.microsoft.com/office/drawing/2014/main" id="{0FFA2066-1D07-DB43-E31E-A74493D627A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4946" y="5911601"/>
              <a:ext cx="78460" cy="110528"/>
            </a:xfrm>
            <a:prstGeom prst="rect">
              <a:avLst/>
            </a:prstGeom>
          </p:spPr>
        </p:pic>
        <p:pic>
          <p:nvPicPr>
            <p:cNvPr id="12" name="object 10">
              <a:extLst>
                <a:ext uri="{FF2B5EF4-FFF2-40B4-BE49-F238E27FC236}">
                  <a16:creationId xmlns:a16="http://schemas.microsoft.com/office/drawing/2014/main" id="{C8B067E6-57ED-5AA5-7B74-46D8540C09A8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5314" y="5911608"/>
              <a:ext cx="66014" cy="110528"/>
            </a:xfrm>
            <a:prstGeom prst="rect">
              <a:avLst/>
            </a:prstGeom>
          </p:spPr>
        </p:pic>
        <p:pic>
          <p:nvPicPr>
            <p:cNvPr id="13" name="object 11">
              <a:extLst>
                <a:ext uri="{FF2B5EF4-FFF2-40B4-BE49-F238E27FC236}">
                  <a16:creationId xmlns:a16="http://schemas.microsoft.com/office/drawing/2014/main" id="{BC88BB92-85D3-12BD-FD8E-AA769FD54EA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3162" y="5911605"/>
              <a:ext cx="82080" cy="112407"/>
            </a:xfrm>
            <a:prstGeom prst="rect">
              <a:avLst/>
            </a:prstGeom>
          </p:spPr>
        </p:pic>
        <p:pic>
          <p:nvPicPr>
            <p:cNvPr id="14" name="object 12">
              <a:extLst>
                <a:ext uri="{FF2B5EF4-FFF2-40B4-BE49-F238E27FC236}">
                  <a16:creationId xmlns:a16="http://schemas.microsoft.com/office/drawing/2014/main" id="{D5754DE9-0E27-D43B-6474-F3DB0EBEE2D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7146" y="5910100"/>
              <a:ext cx="291050" cy="112027"/>
            </a:xfrm>
            <a:prstGeom prst="rect">
              <a:avLst/>
            </a:prstGeom>
          </p:spPr>
        </p:pic>
        <p:pic>
          <p:nvPicPr>
            <p:cNvPr id="15" name="object 13">
              <a:extLst>
                <a:ext uri="{FF2B5EF4-FFF2-40B4-BE49-F238E27FC236}">
                  <a16:creationId xmlns:a16="http://schemas.microsoft.com/office/drawing/2014/main" id="{1042FF76-225E-8470-9E63-B23AA26B7829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29152" y="5911610"/>
              <a:ext cx="80505" cy="112026"/>
            </a:xfrm>
            <a:prstGeom prst="rect">
              <a:avLst/>
            </a:prstGeom>
          </p:spPr>
        </p:pic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E7F38171-F146-6295-F36F-E8EC44FD53F0}"/>
                </a:ext>
              </a:extLst>
            </p:cNvPr>
            <p:cNvSpPr/>
            <p:nvPr/>
          </p:nvSpPr>
          <p:spPr>
            <a:xfrm>
              <a:off x="1590657" y="5911612"/>
              <a:ext cx="113030" cy="112395"/>
            </a:xfrm>
            <a:custGeom>
              <a:avLst/>
              <a:gdLst/>
              <a:ahLst/>
              <a:cxnLst/>
              <a:rect l="l" t="t" r="r" b="b"/>
              <a:pathLst>
                <a:path w="113030" h="112395">
                  <a:moveTo>
                    <a:pt x="90309" y="0"/>
                  </a:moveTo>
                  <a:lnTo>
                    <a:pt x="79971" y="0"/>
                  </a:lnTo>
                  <a:lnTo>
                    <a:pt x="56578" y="74460"/>
                  </a:lnTo>
                  <a:lnTo>
                    <a:pt x="32664" y="0"/>
                  </a:lnTo>
                  <a:lnTo>
                    <a:pt x="22263" y="0"/>
                  </a:lnTo>
                  <a:lnTo>
                    <a:pt x="0" y="110591"/>
                  </a:lnTo>
                  <a:lnTo>
                    <a:pt x="18935" y="110591"/>
                  </a:lnTo>
                  <a:lnTo>
                    <a:pt x="30861" y="50990"/>
                  </a:lnTo>
                  <a:lnTo>
                    <a:pt x="53111" y="112026"/>
                  </a:lnTo>
                  <a:lnTo>
                    <a:pt x="60134" y="112026"/>
                  </a:lnTo>
                  <a:lnTo>
                    <a:pt x="82384" y="50990"/>
                  </a:lnTo>
                  <a:lnTo>
                    <a:pt x="93853" y="110591"/>
                  </a:lnTo>
                  <a:lnTo>
                    <a:pt x="112864" y="110591"/>
                  </a:lnTo>
                  <a:lnTo>
                    <a:pt x="90309" y="0"/>
                  </a:lnTo>
                  <a:close/>
                </a:path>
              </a:pathLst>
            </a:custGeom>
            <a:solidFill>
              <a:srgbClr val="006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5">
              <a:extLst>
                <a:ext uri="{FF2B5EF4-FFF2-40B4-BE49-F238E27FC236}">
                  <a16:creationId xmlns:a16="http://schemas.microsoft.com/office/drawing/2014/main" id="{714EFA12-7FC6-4F62-5697-58BDFC181E30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14352" y="5910622"/>
              <a:ext cx="74612" cy="111506"/>
            </a:xfrm>
            <a:prstGeom prst="rect">
              <a:avLst/>
            </a:prstGeom>
          </p:spPr>
        </p:pic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651F745E-206A-4FE5-BA7E-261C446299DB}"/>
                </a:ext>
              </a:extLst>
            </p:cNvPr>
            <p:cNvSpPr/>
            <p:nvPr/>
          </p:nvSpPr>
          <p:spPr>
            <a:xfrm>
              <a:off x="2015953" y="5911608"/>
              <a:ext cx="167005" cy="111125"/>
            </a:xfrm>
            <a:custGeom>
              <a:avLst/>
              <a:gdLst/>
              <a:ahLst/>
              <a:cxnLst/>
              <a:rect l="l" t="t" r="r" b="b"/>
              <a:pathLst>
                <a:path w="167005" h="111125">
                  <a:moveTo>
                    <a:pt x="19608" y="0"/>
                  </a:moveTo>
                  <a:lnTo>
                    <a:pt x="0" y="0"/>
                  </a:lnTo>
                  <a:lnTo>
                    <a:pt x="0" y="110528"/>
                  </a:lnTo>
                  <a:lnTo>
                    <a:pt x="19608" y="110528"/>
                  </a:lnTo>
                  <a:lnTo>
                    <a:pt x="19608" y="0"/>
                  </a:lnTo>
                  <a:close/>
                </a:path>
                <a:path w="167005" h="111125">
                  <a:moveTo>
                    <a:pt x="121450" y="92748"/>
                  </a:moveTo>
                  <a:lnTo>
                    <a:pt x="71501" y="92748"/>
                  </a:lnTo>
                  <a:lnTo>
                    <a:pt x="71501" y="38"/>
                  </a:lnTo>
                  <a:lnTo>
                    <a:pt x="51892" y="38"/>
                  </a:lnTo>
                  <a:lnTo>
                    <a:pt x="51892" y="92748"/>
                  </a:lnTo>
                  <a:lnTo>
                    <a:pt x="51892" y="110528"/>
                  </a:lnTo>
                  <a:lnTo>
                    <a:pt x="121450" y="110528"/>
                  </a:lnTo>
                  <a:lnTo>
                    <a:pt x="121450" y="92748"/>
                  </a:lnTo>
                  <a:close/>
                </a:path>
                <a:path w="167005" h="111125">
                  <a:moveTo>
                    <a:pt x="166560" y="0"/>
                  </a:moveTo>
                  <a:lnTo>
                    <a:pt x="146951" y="0"/>
                  </a:lnTo>
                  <a:lnTo>
                    <a:pt x="146951" y="110528"/>
                  </a:lnTo>
                  <a:lnTo>
                    <a:pt x="166560" y="110528"/>
                  </a:lnTo>
                  <a:lnTo>
                    <a:pt x="166560" y="0"/>
                  </a:lnTo>
                  <a:close/>
                </a:path>
              </a:pathLst>
            </a:custGeom>
            <a:solidFill>
              <a:srgbClr val="006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17">
              <a:extLst>
                <a:ext uri="{FF2B5EF4-FFF2-40B4-BE49-F238E27FC236}">
                  <a16:creationId xmlns:a16="http://schemas.microsoft.com/office/drawing/2014/main" id="{49129254-3611-04B9-9538-2902218D1A5E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04999" y="5911252"/>
              <a:ext cx="196669" cy="110873"/>
            </a:xfrm>
            <a:prstGeom prst="rect">
              <a:avLst/>
            </a:prstGeom>
          </p:spPr>
        </p:pic>
        <p:pic>
          <p:nvPicPr>
            <p:cNvPr id="21" name="object 18">
              <a:extLst>
                <a:ext uri="{FF2B5EF4-FFF2-40B4-BE49-F238E27FC236}">
                  <a16:creationId xmlns:a16="http://schemas.microsoft.com/office/drawing/2014/main" id="{49BBA263-CDA8-76CF-7F62-D18B55F9C7DC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79648" y="5909722"/>
              <a:ext cx="80340" cy="114300"/>
            </a:xfrm>
            <a:prstGeom prst="rect">
              <a:avLst/>
            </a:prstGeom>
          </p:spPr>
        </p:pic>
        <p:pic>
          <p:nvPicPr>
            <p:cNvPr id="22" name="object 19">
              <a:extLst>
                <a:ext uri="{FF2B5EF4-FFF2-40B4-BE49-F238E27FC236}">
                  <a16:creationId xmlns:a16="http://schemas.microsoft.com/office/drawing/2014/main" id="{6392E894-43E7-E38F-FB07-BEEC09E9772D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81329" y="5909637"/>
              <a:ext cx="92049" cy="114376"/>
            </a:xfrm>
            <a:prstGeom prst="rect">
              <a:avLst/>
            </a:prstGeom>
          </p:spPr>
        </p:pic>
        <p:pic>
          <p:nvPicPr>
            <p:cNvPr id="23" name="object 20">
              <a:extLst>
                <a:ext uri="{FF2B5EF4-FFF2-40B4-BE49-F238E27FC236}">
                  <a16:creationId xmlns:a16="http://schemas.microsoft.com/office/drawing/2014/main" id="{535952C8-A02D-76FA-692A-1DCA377F2D84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99998" y="5911605"/>
              <a:ext cx="77546" cy="112407"/>
            </a:xfrm>
            <a:prstGeom prst="rect">
              <a:avLst/>
            </a:prstGeom>
          </p:spPr>
        </p:pic>
        <p:pic>
          <p:nvPicPr>
            <p:cNvPr id="24" name="object 21">
              <a:extLst>
                <a:ext uri="{FF2B5EF4-FFF2-40B4-BE49-F238E27FC236}">
                  <a16:creationId xmlns:a16="http://schemas.microsoft.com/office/drawing/2014/main" id="{523B2638-92A0-9C3A-0E5A-EF3DB2FFC774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09463" y="5911610"/>
              <a:ext cx="75958" cy="112026"/>
            </a:xfrm>
            <a:prstGeom prst="rect">
              <a:avLst/>
            </a:prstGeom>
          </p:spPr>
        </p:pic>
        <p:pic>
          <p:nvPicPr>
            <p:cNvPr id="25" name="object 22">
              <a:extLst>
                <a:ext uri="{FF2B5EF4-FFF2-40B4-BE49-F238E27FC236}">
                  <a16:creationId xmlns:a16="http://schemas.microsoft.com/office/drawing/2014/main" id="{666D26BF-C02F-A334-5002-95DC0C832575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12055" y="5909722"/>
              <a:ext cx="80340" cy="114300"/>
            </a:xfrm>
            <a:prstGeom prst="rect">
              <a:avLst/>
            </a:prstGeom>
          </p:spPr>
        </p:pic>
        <p:sp>
          <p:nvSpPr>
            <p:cNvPr id="26" name="object 23">
              <a:extLst>
                <a:ext uri="{FF2B5EF4-FFF2-40B4-BE49-F238E27FC236}">
                  <a16:creationId xmlns:a16="http://schemas.microsoft.com/office/drawing/2014/main" id="{3B0C85E3-B0F7-8B3E-ECA8-45773FB626F8}"/>
                </a:ext>
              </a:extLst>
            </p:cNvPr>
            <p:cNvSpPr/>
            <p:nvPr/>
          </p:nvSpPr>
          <p:spPr>
            <a:xfrm>
              <a:off x="3021666" y="5911608"/>
              <a:ext cx="114935" cy="111125"/>
            </a:xfrm>
            <a:custGeom>
              <a:avLst/>
              <a:gdLst/>
              <a:ahLst/>
              <a:cxnLst/>
              <a:rect l="l" t="t" r="r" b="b"/>
              <a:pathLst>
                <a:path w="114935" h="111125">
                  <a:moveTo>
                    <a:pt x="15087" y="0"/>
                  </a:moveTo>
                  <a:lnTo>
                    <a:pt x="0" y="0"/>
                  </a:lnTo>
                  <a:lnTo>
                    <a:pt x="0" y="110528"/>
                  </a:lnTo>
                  <a:lnTo>
                    <a:pt x="15087" y="110528"/>
                  </a:lnTo>
                  <a:lnTo>
                    <a:pt x="15087" y="0"/>
                  </a:lnTo>
                  <a:close/>
                </a:path>
                <a:path w="114935" h="111125">
                  <a:moveTo>
                    <a:pt x="114655" y="96558"/>
                  </a:moveTo>
                  <a:lnTo>
                    <a:pt x="64706" y="96558"/>
                  </a:lnTo>
                  <a:lnTo>
                    <a:pt x="64706" y="38"/>
                  </a:lnTo>
                  <a:lnTo>
                    <a:pt x="49618" y="38"/>
                  </a:lnTo>
                  <a:lnTo>
                    <a:pt x="49618" y="96558"/>
                  </a:lnTo>
                  <a:lnTo>
                    <a:pt x="49618" y="110528"/>
                  </a:lnTo>
                  <a:lnTo>
                    <a:pt x="114655" y="110528"/>
                  </a:lnTo>
                  <a:lnTo>
                    <a:pt x="114655" y="96558"/>
                  </a:lnTo>
                  <a:close/>
                </a:path>
              </a:pathLst>
            </a:custGeom>
            <a:solidFill>
              <a:srgbClr val="0037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4">
              <a:extLst>
                <a:ext uri="{FF2B5EF4-FFF2-40B4-BE49-F238E27FC236}">
                  <a16:creationId xmlns:a16="http://schemas.microsoft.com/office/drawing/2014/main" id="{C2AD3379-347B-AD30-5D72-B46A5154FE0E}"/>
                </a:ext>
              </a:extLst>
            </p:cNvPr>
            <p:cNvSpPr/>
            <p:nvPr/>
          </p:nvSpPr>
          <p:spPr>
            <a:xfrm>
              <a:off x="1717710" y="5857657"/>
              <a:ext cx="173355" cy="157480"/>
            </a:xfrm>
            <a:custGeom>
              <a:avLst/>
              <a:gdLst/>
              <a:ahLst/>
              <a:cxnLst/>
              <a:rect l="l" t="t" r="r" b="b"/>
              <a:pathLst>
                <a:path w="173355" h="157479">
                  <a:moveTo>
                    <a:pt x="86372" y="0"/>
                  </a:moveTo>
                  <a:lnTo>
                    <a:pt x="52785" y="6798"/>
                  </a:lnTo>
                  <a:lnTo>
                    <a:pt x="25326" y="25326"/>
                  </a:lnTo>
                  <a:lnTo>
                    <a:pt x="6798" y="52785"/>
                  </a:lnTo>
                  <a:lnTo>
                    <a:pt x="0" y="86372"/>
                  </a:lnTo>
                  <a:lnTo>
                    <a:pt x="2891" y="103530"/>
                  </a:lnTo>
                  <a:lnTo>
                    <a:pt x="10617" y="121615"/>
                  </a:lnTo>
                  <a:lnTo>
                    <a:pt x="21752" y="139804"/>
                  </a:lnTo>
                  <a:lnTo>
                    <a:pt x="34874" y="157276"/>
                  </a:lnTo>
                  <a:lnTo>
                    <a:pt x="48818" y="144322"/>
                  </a:lnTo>
                  <a:lnTo>
                    <a:pt x="49466" y="143725"/>
                  </a:lnTo>
                  <a:lnTo>
                    <a:pt x="38051" y="128563"/>
                  </a:lnTo>
                  <a:lnTo>
                    <a:pt x="28601" y="113468"/>
                  </a:lnTo>
                  <a:lnTo>
                    <a:pt x="22164" y="99163"/>
                  </a:lnTo>
                  <a:lnTo>
                    <a:pt x="19786" y="86372"/>
                  </a:lnTo>
                  <a:lnTo>
                    <a:pt x="25027" y="60479"/>
                  </a:lnTo>
                  <a:lnTo>
                    <a:pt x="39311" y="39311"/>
                  </a:lnTo>
                  <a:lnTo>
                    <a:pt x="60479" y="25027"/>
                  </a:lnTo>
                  <a:lnTo>
                    <a:pt x="86372" y="19786"/>
                  </a:lnTo>
                  <a:lnTo>
                    <a:pt x="112266" y="25027"/>
                  </a:lnTo>
                  <a:lnTo>
                    <a:pt x="133434" y="39311"/>
                  </a:lnTo>
                  <a:lnTo>
                    <a:pt x="147717" y="60479"/>
                  </a:lnTo>
                  <a:lnTo>
                    <a:pt x="152958" y="86372"/>
                  </a:lnTo>
                  <a:lnTo>
                    <a:pt x="152958" y="93446"/>
                  </a:lnTo>
                  <a:lnTo>
                    <a:pt x="150202" y="101714"/>
                  </a:lnTo>
                  <a:lnTo>
                    <a:pt x="145719" y="110490"/>
                  </a:lnTo>
                  <a:lnTo>
                    <a:pt x="161785" y="122250"/>
                  </a:lnTo>
                  <a:lnTo>
                    <a:pt x="166294" y="112981"/>
                  </a:lnTo>
                  <a:lnTo>
                    <a:pt x="169751" y="103839"/>
                  </a:lnTo>
                  <a:lnTo>
                    <a:pt x="171965" y="94934"/>
                  </a:lnTo>
                  <a:lnTo>
                    <a:pt x="172745" y="86372"/>
                  </a:lnTo>
                  <a:lnTo>
                    <a:pt x="165946" y="52785"/>
                  </a:lnTo>
                  <a:lnTo>
                    <a:pt x="147418" y="25326"/>
                  </a:lnTo>
                  <a:lnTo>
                    <a:pt x="119960" y="6798"/>
                  </a:lnTo>
                  <a:lnTo>
                    <a:pt x="86372" y="0"/>
                  </a:lnTo>
                  <a:close/>
                </a:path>
              </a:pathLst>
            </a:custGeom>
            <a:solidFill>
              <a:srgbClr val="006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5">
              <a:extLst>
                <a:ext uri="{FF2B5EF4-FFF2-40B4-BE49-F238E27FC236}">
                  <a16:creationId xmlns:a16="http://schemas.microsoft.com/office/drawing/2014/main" id="{A7EFA72C-BE39-205B-5C90-7C57014FCBE4}"/>
                </a:ext>
              </a:extLst>
            </p:cNvPr>
            <p:cNvSpPr/>
            <p:nvPr/>
          </p:nvSpPr>
          <p:spPr>
            <a:xfrm>
              <a:off x="1770404" y="5990992"/>
              <a:ext cx="94615" cy="77470"/>
            </a:xfrm>
            <a:custGeom>
              <a:avLst/>
              <a:gdLst/>
              <a:ahLst/>
              <a:cxnLst/>
              <a:rect l="l" t="t" r="r" b="b"/>
              <a:pathLst>
                <a:path w="94614" h="77470">
                  <a:moveTo>
                    <a:pt x="78562" y="0"/>
                  </a:moveTo>
                  <a:lnTo>
                    <a:pt x="66468" y="15372"/>
                  </a:lnTo>
                  <a:lnTo>
                    <a:pt x="54106" y="29406"/>
                  </a:lnTo>
                  <a:lnTo>
                    <a:pt x="42752" y="41298"/>
                  </a:lnTo>
                  <a:lnTo>
                    <a:pt x="33680" y="50241"/>
                  </a:lnTo>
                  <a:lnTo>
                    <a:pt x="25128" y="41829"/>
                  </a:lnTo>
                  <a:lnTo>
                    <a:pt x="14490" y="30759"/>
                  </a:lnTo>
                  <a:lnTo>
                    <a:pt x="0" y="44221"/>
                  </a:lnTo>
                  <a:lnTo>
                    <a:pt x="10322" y="54998"/>
                  </a:lnTo>
                  <a:lnTo>
                    <a:pt x="18829" y="63414"/>
                  </a:lnTo>
                  <a:lnTo>
                    <a:pt x="24690" y="68967"/>
                  </a:lnTo>
                  <a:lnTo>
                    <a:pt x="33680" y="77063"/>
                  </a:lnTo>
                  <a:lnTo>
                    <a:pt x="46087" y="65769"/>
                  </a:lnTo>
                  <a:lnTo>
                    <a:pt x="59328" y="52689"/>
                  </a:lnTo>
                  <a:lnTo>
                    <a:pt x="76606" y="33974"/>
                  </a:lnTo>
                  <a:lnTo>
                    <a:pt x="94526" y="11683"/>
                  </a:lnTo>
                  <a:lnTo>
                    <a:pt x="78562" y="0"/>
                  </a:lnTo>
                  <a:close/>
                </a:path>
              </a:pathLst>
            </a:custGeom>
            <a:solidFill>
              <a:srgbClr val="0037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5ABB220E-2618-5683-EB44-4DFA1E25208A}"/>
                </a:ext>
              </a:extLst>
            </p:cNvPr>
            <p:cNvSpPr/>
            <p:nvPr/>
          </p:nvSpPr>
          <p:spPr>
            <a:xfrm>
              <a:off x="1779611" y="5919561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472" y="0"/>
                  </a:moveTo>
                  <a:lnTo>
                    <a:pt x="14948" y="1921"/>
                  </a:lnTo>
                  <a:lnTo>
                    <a:pt x="7169" y="7164"/>
                  </a:lnTo>
                  <a:lnTo>
                    <a:pt x="1923" y="14942"/>
                  </a:lnTo>
                  <a:lnTo>
                    <a:pt x="0" y="24472"/>
                  </a:lnTo>
                  <a:lnTo>
                    <a:pt x="1923" y="33997"/>
                  </a:lnTo>
                  <a:lnTo>
                    <a:pt x="7169" y="41776"/>
                  </a:lnTo>
                  <a:lnTo>
                    <a:pt x="14948" y="47022"/>
                  </a:lnTo>
                  <a:lnTo>
                    <a:pt x="24472" y="48945"/>
                  </a:lnTo>
                  <a:lnTo>
                    <a:pt x="33997" y="47022"/>
                  </a:lnTo>
                  <a:lnTo>
                    <a:pt x="41776" y="41776"/>
                  </a:lnTo>
                  <a:lnTo>
                    <a:pt x="47022" y="33997"/>
                  </a:lnTo>
                  <a:lnTo>
                    <a:pt x="48945" y="24472"/>
                  </a:lnTo>
                  <a:lnTo>
                    <a:pt x="47022" y="14942"/>
                  </a:lnTo>
                  <a:lnTo>
                    <a:pt x="41776" y="7164"/>
                  </a:lnTo>
                  <a:lnTo>
                    <a:pt x="33997" y="1921"/>
                  </a:lnTo>
                  <a:lnTo>
                    <a:pt x="24472" y="0"/>
                  </a:lnTo>
                  <a:close/>
                </a:path>
              </a:pathLst>
            </a:custGeom>
            <a:solidFill>
              <a:srgbClr val="006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7">
              <a:extLst>
                <a:ext uri="{FF2B5EF4-FFF2-40B4-BE49-F238E27FC236}">
                  <a16:creationId xmlns:a16="http://schemas.microsoft.com/office/drawing/2014/main" id="{68E34C03-F5C8-8023-0576-028394FE5206}"/>
                </a:ext>
              </a:extLst>
            </p:cNvPr>
            <p:cNvSpPr/>
            <p:nvPr/>
          </p:nvSpPr>
          <p:spPr>
            <a:xfrm>
              <a:off x="676992" y="6090310"/>
              <a:ext cx="2418715" cy="53975"/>
            </a:xfrm>
            <a:custGeom>
              <a:avLst/>
              <a:gdLst/>
              <a:ahLst/>
              <a:cxnLst/>
              <a:rect l="l" t="t" r="r" b="b"/>
              <a:pathLst>
                <a:path w="2418715" h="53975">
                  <a:moveTo>
                    <a:pt x="24803" y="28079"/>
                  </a:moveTo>
                  <a:lnTo>
                    <a:pt x="18415" y="15430"/>
                  </a:lnTo>
                  <a:lnTo>
                    <a:pt x="18415" y="24295"/>
                  </a:lnTo>
                  <a:lnTo>
                    <a:pt x="18415" y="27317"/>
                  </a:lnTo>
                  <a:lnTo>
                    <a:pt x="11772" y="32550"/>
                  </a:lnTo>
                  <a:lnTo>
                    <a:pt x="6134" y="32550"/>
                  </a:lnTo>
                  <a:lnTo>
                    <a:pt x="6134" y="19151"/>
                  </a:lnTo>
                  <a:lnTo>
                    <a:pt x="11772" y="19151"/>
                  </a:lnTo>
                  <a:lnTo>
                    <a:pt x="18415" y="24295"/>
                  </a:lnTo>
                  <a:lnTo>
                    <a:pt x="18415" y="15430"/>
                  </a:lnTo>
                  <a:lnTo>
                    <a:pt x="16764" y="14668"/>
                  </a:lnTo>
                  <a:lnTo>
                    <a:pt x="14554" y="14224"/>
                  </a:lnTo>
                  <a:lnTo>
                    <a:pt x="0" y="14224"/>
                  </a:lnTo>
                  <a:lnTo>
                    <a:pt x="0" y="52882"/>
                  </a:lnTo>
                  <a:lnTo>
                    <a:pt x="6134" y="52882"/>
                  </a:lnTo>
                  <a:lnTo>
                    <a:pt x="6134" y="37515"/>
                  </a:lnTo>
                  <a:lnTo>
                    <a:pt x="14554" y="37515"/>
                  </a:lnTo>
                  <a:lnTo>
                    <a:pt x="16764" y="37045"/>
                  </a:lnTo>
                  <a:lnTo>
                    <a:pt x="20599" y="35115"/>
                  </a:lnTo>
                  <a:lnTo>
                    <a:pt x="22085" y="33743"/>
                  </a:lnTo>
                  <a:lnTo>
                    <a:pt x="22809" y="32550"/>
                  </a:lnTo>
                  <a:lnTo>
                    <a:pt x="24257" y="30187"/>
                  </a:lnTo>
                  <a:lnTo>
                    <a:pt x="24803" y="28079"/>
                  </a:lnTo>
                  <a:close/>
                </a:path>
                <a:path w="2418715" h="53975">
                  <a:moveTo>
                    <a:pt x="107899" y="14236"/>
                  </a:moveTo>
                  <a:lnTo>
                    <a:pt x="87122" y="14236"/>
                  </a:lnTo>
                  <a:lnTo>
                    <a:pt x="87122" y="52895"/>
                  </a:lnTo>
                  <a:lnTo>
                    <a:pt x="107899" y="52895"/>
                  </a:lnTo>
                  <a:lnTo>
                    <a:pt x="107899" y="47498"/>
                  </a:lnTo>
                  <a:lnTo>
                    <a:pt x="93256" y="47498"/>
                  </a:lnTo>
                  <a:lnTo>
                    <a:pt x="93256" y="36220"/>
                  </a:lnTo>
                  <a:lnTo>
                    <a:pt x="107340" y="36220"/>
                  </a:lnTo>
                  <a:lnTo>
                    <a:pt x="107340" y="30822"/>
                  </a:lnTo>
                  <a:lnTo>
                    <a:pt x="93256" y="30822"/>
                  </a:lnTo>
                  <a:lnTo>
                    <a:pt x="93256" y="19621"/>
                  </a:lnTo>
                  <a:lnTo>
                    <a:pt x="107899" y="19621"/>
                  </a:lnTo>
                  <a:lnTo>
                    <a:pt x="107899" y="14236"/>
                  </a:lnTo>
                  <a:close/>
                </a:path>
                <a:path w="2418715" h="53975">
                  <a:moveTo>
                    <a:pt x="200164" y="52882"/>
                  </a:moveTo>
                  <a:lnTo>
                    <a:pt x="187985" y="37706"/>
                  </a:lnTo>
                  <a:lnTo>
                    <a:pt x="187439" y="37020"/>
                  </a:lnTo>
                  <a:lnTo>
                    <a:pt x="189369" y="36614"/>
                  </a:lnTo>
                  <a:lnTo>
                    <a:pt x="191033" y="35902"/>
                  </a:lnTo>
                  <a:lnTo>
                    <a:pt x="193802" y="33845"/>
                  </a:lnTo>
                  <a:lnTo>
                    <a:pt x="194843" y="32550"/>
                  </a:lnTo>
                  <a:lnTo>
                    <a:pt x="196367" y="29413"/>
                  </a:lnTo>
                  <a:lnTo>
                    <a:pt x="196735" y="27635"/>
                  </a:lnTo>
                  <a:lnTo>
                    <a:pt x="196735" y="23266"/>
                  </a:lnTo>
                  <a:lnTo>
                    <a:pt x="196215" y="21221"/>
                  </a:lnTo>
                  <a:lnTo>
                    <a:pt x="194932" y="19151"/>
                  </a:lnTo>
                  <a:lnTo>
                    <a:pt x="194106" y="17805"/>
                  </a:lnTo>
                  <a:lnTo>
                    <a:pt x="192620" y="16497"/>
                  </a:lnTo>
                  <a:lnTo>
                    <a:pt x="190220" y="15354"/>
                  </a:lnTo>
                  <a:lnTo>
                    <a:pt x="190220" y="27635"/>
                  </a:lnTo>
                  <a:lnTo>
                    <a:pt x="190017" y="28409"/>
                  </a:lnTo>
                  <a:lnTo>
                    <a:pt x="188696" y="30429"/>
                  </a:lnTo>
                  <a:lnTo>
                    <a:pt x="187769" y="31203"/>
                  </a:lnTo>
                  <a:lnTo>
                    <a:pt x="185331" y="32283"/>
                  </a:lnTo>
                  <a:lnTo>
                    <a:pt x="183870" y="32550"/>
                  </a:lnTo>
                  <a:lnTo>
                    <a:pt x="178066" y="32550"/>
                  </a:lnTo>
                  <a:lnTo>
                    <a:pt x="178066" y="19151"/>
                  </a:lnTo>
                  <a:lnTo>
                    <a:pt x="184759" y="19151"/>
                  </a:lnTo>
                  <a:lnTo>
                    <a:pt x="186766" y="19735"/>
                  </a:lnTo>
                  <a:lnTo>
                    <a:pt x="189636" y="22085"/>
                  </a:lnTo>
                  <a:lnTo>
                    <a:pt x="190144" y="23266"/>
                  </a:lnTo>
                  <a:lnTo>
                    <a:pt x="190220" y="27635"/>
                  </a:lnTo>
                  <a:lnTo>
                    <a:pt x="190220" y="15354"/>
                  </a:lnTo>
                  <a:lnTo>
                    <a:pt x="188810" y="14681"/>
                  </a:lnTo>
                  <a:lnTo>
                    <a:pt x="186563" y="14224"/>
                  </a:lnTo>
                  <a:lnTo>
                    <a:pt x="171932" y="14224"/>
                  </a:lnTo>
                  <a:lnTo>
                    <a:pt x="171932" y="52882"/>
                  </a:lnTo>
                  <a:lnTo>
                    <a:pt x="178066" y="52882"/>
                  </a:lnTo>
                  <a:lnTo>
                    <a:pt x="178066" y="37706"/>
                  </a:lnTo>
                  <a:lnTo>
                    <a:pt x="180784" y="37706"/>
                  </a:lnTo>
                  <a:lnTo>
                    <a:pt x="192379" y="52882"/>
                  </a:lnTo>
                  <a:lnTo>
                    <a:pt x="200164" y="52882"/>
                  </a:lnTo>
                  <a:close/>
                </a:path>
                <a:path w="2418715" h="53975">
                  <a:moveTo>
                    <a:pt x="290207" y="17310"/>
                  </a:moveTo>
                  <a:lnTo>
                    <a:pt x="288671" y="16154"/>
                  </a:lnTo>
                  <a:lnTo>
                    <a:pt x="286816" y="15227"/>
                  </a:lnTo>
                  <a:lnTo>
                    <a:pt x="282524" y="13881"/>
                  </a:lnTo>
                  <a:lnTo>
                    <a:pt x="280263" y="13538"/>
                  </a:lnTo>
                  <a:lnTo>
                    <a:pt x="274967" y="13538"/>
                  </a:lnTo>
                  <a:lnTo>
                    <a:pt x="256997" y="30797"/>
                  </a:lnTo>
                  <a:lnTo>
                    <a:pt x="256997" y="36398"/>
                  </a:lnTo>
                  <a:lnTo>
                    <a:pt x="274993" y="53644"/>
                  </a:lnTo>
                  <a:lnTo>
                    <a:pt x="277888" y="53644"/>
                  </a:lnTo>
                  <a:lnTo>
                    <a:pt x="280339" y="53644"/>
                  </a:lnTo>
                  <a:lnTo>
                    <a:pt x="282625" y="53289"/>
                  </a:lnTo>
                  <a:lnTo>
                    <a:pt x="286880" y="51892"/>
                  </a:lnTo>
                  <a:lnTo>
                    <a:pt x="288696" y="50977"/>
                  </a:lnTo>
                  <a:lnTo>
                    <a:pt x="290207" y="49872"/>
                  </a:lnTo>
                  <a:lnTo>
                    <a:pt x="287515" y="44678"/>
                  </a:lnTo>
                  <a:lnTo>
                    <a:pt x="286346" y="45605"/>
                  </a:lnTo>
                  <a:lnTo>
                    <a:pt x="284949" y="46329"/>
                  </a:lnTo>
                  <a:lnTo>
                    <a:pt x="281736" y="47371"/>
                  </a:lnTo>
                  <a:lnTo>
                    <a:pt x="280047" y="47625"/>
                  </a:lnTo>
                  <a:lnTo>
                    <a:pt x="276148" y="47625"/>
                  </a:lnTo>
                  <a:lnTo>
                    <a:pt x="263613" y="35560"/>
                  </a:lnTo>
                  <a:lnTo>
                    <a:pt x="263613" y="31623"/>
                  </a:lnTo>
                  <a:lnTo>
                    <a:pt x="276148" y="19558"/>
                  </a:lnTo>
                  <a:lnTo>
                    <a:pt x="280047" y="19558"/>
                  </a:lnTo>
                  <a:lnTo>
                    <a:pt x="281736" y="19812"/>
                  </a:lnTo>
                  <a:lnTo>
                    <a:pt x="284949" y="20840"/>
                  </a:lnTo>
                  <a:lnTo>
                    <a:pt x="286346" y="21577"/>
                  </a:lnTo>
                  <a:lnTo>
                    <a:pt x="287515" y="22504"/>
                  </a:lnTo>
                  <a:lnTo>
                    <a:pt x="290207" y="17310"/>
                  </a:lnTo>
                  <a:close/>
                </a:path>
                <a:path w="2418715" h="53975">
                  <a:moveTo>
                    <a:pt x="387858" y="30784"/>
                  </a:moveTo>
                  <a:lnTo>
                    <a:pt x="381266" y="18453"/>
                  </a:lnTo>
                  <a:lnTo>
                    <a:pt x="381266" y="31559"/>
                  </a:lnTo>
                  <a:lnTo>
                    <a:pt x="381266" y="35598"/>
                  </a:lnTo>
                  <a:lnTo>
                    <a:pt x="370205" y="47713"/>
                  </a:lnTo>
                  <a:lnTo>
                    <a:pt x="366534" y="47713"/>
                  </a:lnTo>
                  <a:lnTo>
                    <a:pt x="355498" y="35598"/>
                  </a:lnTo>
                  <a:lnTo>
                    <a:pt x="355498" y="31559"/>
                  </a:lnTo>
                  <a:lnTo>
                    <a:pt x="366534" y="19456"/>
                  </a:lnTo>
                  <a:lnTo>
                    <a:pt x="370205" y="19456"/>
                  </a:lnTo>
                  <a:lnTo>
                    <a:pt x="381266" y="31559"/>
                  </a:lnTo>
                  <a:lnTo>
                    <a:pt x="381266" y="18453"/>
                  </a:lnTo>
                  <a:lnTo>
                    <a:pt x="380377" y="17538"/>
                  </a:lnTo>
                  <a:lnTo>
                    <a:pt x="378307" y="16116"/>
                  </a:lnTo>
                  <a:lnTo>
                    <a:pt x="373595" y="14046"/>
                  </a:lnTo>
                  <a:lnTo>
                    <a:pt x="371068" y="13538"/>
                  </a:lnTo>
                  <a:lnTo>
                    <a:pt x="365658" y="13538"/>
                  </a:lnTo>
                  <a:lnTo>
                    <a:pt x="348869" y="30784"/>
                  </a:lnTo>
                  <a:lnTo>
                    <a:pt x="348869" y="36372"/>
                  </a:lnTo>
                  <a:lnTo>
                    <a:pt x="365658" y="53644"/>
                  </a:lnTo>
                  <a:lnTo>
                    <a:pt x="371068" y="53644"/>
                  </a:lnTo>
                  <a:lnTo>
                    <a:pt x="387858" y="36372"/>
                  </a:lnTo>
                  <a:lnTo>
                    <a:pt x="387858" y="30784"/>
                  </a:lnTo>
                  <a:close/>
                </a:path>
                <a:path w="2418715" h="53975">
                  <a:moveTo>
                    <a:pt x="479082" y="52882"/>
                  </a:moveTo>
                  <a:lnTo>
                    <a:pt x="466915" y="37706"/>
                  </a:lnTo>
                  <a:lnTo>
                    <a:pt x="466356" y="37020"/>
                  </a:lnTo>
                  <a:lnTo>
                    <a:pt x="468287" y="36614"/>
                  </a:lnTo>
                  <a:lnTo>
                    <a:pt x="469950" y="35902"/>
                  </a:lnTo>
                  <a:lnTo>
                    <a:pt x="472719" y="33845"/>
                  </a:lnTo>
                  <a:lnTo>
                    <a:pt x="473760" y="32550"/>
                  </a:lnTo>
                  <a:lnTo>
                    <a:pt x="475284" y="29413"/>
                  </a:lnTo>
                  <a:lnTo>
                    <a:pt x="475653" y="27635"/>
                  </a:lnTo>
                  <a:lnTo>
                    <a:pt x="475653" y="23266"/>
                  </a:lnTo>
                  <a:lnTo>
                    <a:pt x="469150" y="15367"/>
                  </a:lnTo>
                  <a:lnTo>
                    <a:pt x="469150" y="27635"/>
                  </a:lnTo>
                  <a:lnTo>
                    <a:pt x="468934" y="28409"/>
                  </a:lnTo>
                  <a:lnTo>
                    <a:pt x="467614" y="30429"/>
                  </a:lnTo>
                  <a:lnTo>
                    <a:pt x="466674" y="31203"/>
                  </a:lnTo>
                  <a:lnTo>
                    <a:pt x="464248" y="32283"/>
                  </a:lnTo>
                  <a:lnTo>
                    <a:pt x="462775" y="32550"/>
                  </a:lnTo>
                  <a:lnTo>
                    <a:pt x="456984" y="32550"/>
                  </a:lnTo>
                  <a:lnTo>
                    <a:pt x="456984" y="19151"/>
                  </a:lnTo>
                  <a:lnTo>
                    <a:pt x="463677" y="19151"/>
                  </a:lnTo>
                  <a:lnTo>
                    <a:pt x="465683" y="19735"/>
                  </a:lnTo>
                  <a:lnTo>
                    <a:pt x="468541" y="22085"/>
                  </a:lnTo>
                  <a:lnTo>
                    <a:pt x="469074" y="23266"/>
                  </a:lnTo>
                  <a:lnTo>
                    <a:pt x="469150" y="27635"/>
                  </a:lnTo>
                  <a:lnTo>
                    <a:pt x="469150" y="15367"/>
                  </a:lnTo>
                  <a:lnTo>
                    <a:pt x="467728" y="14681"/>
                  </a:lnTo>
                  <a:lnTo>
                    <a:pt x="465480" y="14224"/>
                  </a:lnTo>
                  <a:lnTo>
                    <a:pt x="450850" y="14224"/>
                  </a:lnTo>
                  <a:lnTo>
                    <a:pt x="450850" y="52882"/>
                  </a:lnTo>
                  <a:lnTo>
                    <a:pt x="456984" y="52882"/>
                  </a:lnTo>
                  <a:lnTo>
                    <a:pt x="456984" y="37706"/>
                  </a:lnTo>
                  <a:lnTo>
                    <a:pt x="459701" y="37706"/>
                  </a:lnTo>
                  <a:lnTo>
                    <a:pt x="471297" y="52882"/>
                  </a:lnTo>
                  <a:lnTo>
                    <a:pt x="479082" y="52882"/>
                  </a:lnTo>
                  <a:close/>
                </a:path>
                <a:path w="2418715" h="53975">
                  <a:moveTo>
                    <a:pt x="563003" y="40462"/>
                  </a:moveTo>
                  <a:lnTo>
                    <a:pt x="549490" y="29425"/>
                  </a:lnTo>
                  <a:lnTo>
                    <a:pt x="547243" y="28371"/>
                  </a:lnTo>
                  <a:lnTo>
                    <a:pt x="546074" y="27559"/>
                  </a:lnTo>
                  <a:lnTo>
                    <a:pt x="545604" y="27076"/>
                  </a:lnTo>
                  <a:lnTo>
                    <a:pt x="544944" y="25933"/>
                  </a:lnTo>
                  <a:lnTo>
                    <a:pt x="544779" y="25247"/>
                  </a:lnTo>
                  <a:lnTo>
                    <a:pt x="544779" y="23507"/>
                  </a:lnTo>
                  <a:lnTo>
                    <a:pt x="549516" y="19113"/>
                  </a:lnTo>
                  <a:lnTo>
                    <a:pt x="551891" y="19113"/>
                  </a:lnTo>
                  <a:lnTo>
                    <a:pt x="558787" y="22631"/>
                  </a:lnTo>
                  <a:lnTo>
                    <a:pt x="561454" y="17945"/>
                  </a:lnTo>
                  <a:lnTo>
                    <a:pt x="552132" y="13538"/>
                  </a:lnTo>
                  <a:lnTo>
                    <a:pt x="548894" y="13538"/>
                  </a:lnTo>
                  <a:lnTo>
                    <a:pt x="538822" y="23101"/>
                  </a:lnTo>
                  <a:lnTo>
                    <a:pt x="538822" y="25895"/>
                  </a:lnTo>
                  <a:lnTo>
                    <a:pt x="551980" y="36449"/>
                  </a:lnTo>
                  <a:lnTo>
                    <a:pt x="552970" y="36995"/>
                  </a:lnTo>
                  <a:lnTo>
                    <a:pt x="554621" y="38138"/>
                  </a:lnTo>
                  <a:lnTo>
                    <a:pt x="555256" y="38798"/>
                  </a:lnTo>
                  <a:lnTo>
                    <a:pt x="556145" y="40335"/>
                  </a:lnTo>
                  <a:lnTo>
                    <a:pt x="556361" y="41249"/>
                  </a:lnTo>
                  <a:lnTo>
                    <a:pt x="556361" y="43561"/>
                  </a:lnTo>
                  <a:lnTo>
                    <a:pt x="550951" y="47980"/>
                  </a:lnTo>
                  <a:lnTo>
                    <a:pt x="548360" y="47980"/>
                  </a:lnTo>
                  <a:lnTo>
                    <a:pt x="539038" y="42405"/>
                  </a:lnTo>
                  <a:lnTo>
                    <a:pt x="535800" y="47371"/>
                  </a:lnTo>
                  <a:lnTo>
                    <a:pt x="547662" y="53644"/>
                  </a:lnTo>
                  <a:lnTo>
                    <a:pt x="549529" y="53644"/>
                  </a:lnTo>
                  <a:lnTo>
                    <a:pt x="552170" y="53644"/>
                  </a:lnTo>
                  <a:lnTo>
                    <a:pt x="563003" y="44589"/>
                  </a:lnTo>
                  <a:lnTo>
                    <a:pt x="563003" y="40462"/>
                  </a:lnTo>
                  <a:close/>
                </a:path>
                <a:path w="2418715" h="53975">
                  <a:moveTo>
                    <a:pt x="632079" y="14236"/>
                  </a:moveTo>
                  <a:lnTo>
                    <a:pt x="625944" y="14236"/>
                  </a:lnTo>
                  <a:lnTo>
                    <a:pt x="625944" y="52895"/>
                  </a:lnTo>
                  <a:lnTo>
                    <a:pt x="632079" y="52895"/>
                  </a:lnTo>
                  <a:lnTo>
                    <a:pt x="632079" y="14236"/>
                  </a:lnTo>
                  <a:close/>
                </a:path>
                <a:path w="2418715" h="53975">
                  <a:moveTo>
                    <a:pt x="793915" y="30873"/>
                  </a:moveTo>
                  <a:lnTo>
                    <a:pt x="787349" y="18910"/>
                  </a:lnTo>
                  <a:lnTo>
                    <a:pt x="787349" y="31597"/>
                  </a:lnTo>
                  <a:lnTo>
                    <a:pt x="787349" y="35534"/>
                  </a:lnTo>
                  <a:lnTo>
                    <a:pt x="775690" y="47409"/>
                  </a:lnTo>
                  <a:lnTo>
                    <a:pt x="770623" y="47409"/>
                  </a:lnTo>
                  <a:lnTo>
                    <a:pt x="770623" y="19723"/>
                  </a:lnTo>
                  <a:lnTo>
                    <a:pt x="775690" y="19723"/>
                  </a:lnTo>
                  <a:lnTo>
                    <a:pt x="787349" y="31597"/>
                  </a:lnTo>
                  <a:lnTo>
                    <a:pt x="787349" y="18910"/>
                  </a:lnTo>
                  <a:lnTo>
                    <a:pt x="786498" y="18059"/>
                  </a:lnTo>
                  <a:lnTo>
                    <a:pt x="784440" y="16687"/>
                  </a:lnTo>
                  <a:lnTo>
                    <a:pt x="779716" y="14732"/>
                  </a:lnTo>
                  <a:lnTo>
                    <a:pt x="777163" y="14236"/>
                  </a:lnTo>
                  <a:lnTo>
                    <a:pt x="764489" y="14236"/>
                  </a:lnTo>
                  <a:lnTo>
                    <a:pt x="764489" y="52895"/>
                  </a:lnTo>
                  <a:lnTo>
                    <a:pt x="777163" y="52895"/>
                  </a:lnTo>
                  <a:lnTo>
                    <a:pt x="793915" y="36309"/>
                  </a:lnTo>
                  <a:lnTo>
                    <a:pt x="793915" y="30873"/>
                  </a:lnTo>
                  <a:close/>
                </a:path>
                <a:path w="2418715" h="53975">
                  <a:moveTo>
                    <a:pt x="877595" y="14236"/>
                  </a:moveTo>
                  <a:lnTo>
                    <a:pt x="856818" y="14236"/>
                  </a:lnTo>
                  <a:lnTo>
                    <a:pt x="856818" y="52895"/>
                  </a:lnTo>
                  <a:lnTo>
                    <a:pt x="877595" y="52895"/>
                  </a:lnTo>
                  <a:lnTo>
                    <a:pt x="877595" y="47498"/>
                  </a:lnTo>
                  <a:lnTo>
                    <a:pt x="862952" y="47498"/>
                  </a:lnTo>
                  <a:lnTo>
                    <a:pt x="862952" y="36220"/>
                  </a:lnTo>
                  <a:lnTo>
                    <a:pt x="877036" y="36220"/>
                  </a:lnTo>
                  <a:lnTo>
                    <a:pt x="877036" y="30822"/>
                  </a:lnTo>
                  <a:lnTo>
                    <a:pt x="862952" y="30822"/>
                  </a:lnTo>
                  <a:lnTo>
                    <a:pt x="862952" y="19621"/>
                  </a:lnTo>
                  <a:lnTo>
                    <a:pt x="877595" y="19621"/>
                  </a:lnTo>
                  <a:lnTo>
                    <a:pt x="877595" y="14236"/>
                  </a:lnTo>
                  <a:close/>
                </a:path>
                <a:path w="2418715" h="53975">
                  <a:moveTo>
                    <a:pt x="962545" y="47498"/>
                  </a:moveTo>
                  <a:lnTo>
                    <a:pt x="947762" y="47498"/>
                  </a:lnTo>
                  <a:lnTo>
                    <a:pt x="947762" y="14236"/>
                  </a:lnTo>
                  <a:lnTo>
                    <a:pt x="941628" y="14236"/>
                  </a:lnTo>
                  <a:lnTo>
                    <a:pt x="941628" y="52895"/>
                  </a:lnTo>
                  <a:lnTo>
                    <a:pt x="962545" y="52895"/>
                  </a:lnTo>
                  <a:lnTo>
                    <a:pt x="962545" y="47498"/>
                  </a:lnTo>
                  <a:close/>
                </a:path>
                <a:path w="2418715" h="53975">
                  <a:moveTo>
                    <a:pt x="1044956" y="47498"/>
                  </a:moveTo>
                  <a:lnTo>
                    <a:pt x="1030173" y="47498"/>
                  </a:lnTo>
                  <a:lnTo>
                    <a:pt x="1030173" y="14236"/>
                  </a:lnTo>
                  <a:lnTo>
                    <a:pt x="1024039" y="14236"/>
                  </a:lnTo>
                  <a:lnTo>
                    <a:pt x="1024039" y="52895"/>
                  </a:lnTo>
                  <a:lnTo>
                    <a:pt x="1044956" y="52895"/>
                  </a:lnTo>
                  <a:lnTo>
                    <a:pt x="1044956" y="47498"/>
                  </a:lnTo>
                  <a:close/>
                </a:path>
                <a:path w="2418715" h="53975">
                  <a:moveTo>
                    <a:pt x="1127226" y="14236"/>
                  </a:moveTo>
                  <a:lnTo>
                    <a:pt x="1106449" y="14236"/>
                  </a:lnTo>
                  <a:lnTo>
                    <a:pt x="1106449" y="52895"/>
                  </a:lnTo>
                  <a:lnTo>
                    <a:pt x="1127226" y="52895"/>
                  </a:lnTo>
                  <a:lnTo>
                    <a:pt x="1127226" y="47498"/>
                  </a:lnTo>
                  <a:lnTo>
                    <a:pt x="1112583" y="47498"/>
                  </a:lnTo>
                  <a:lnTo>
                    <a:pt x="1112583" y="36220"/>
                  </a:lnTo>
                  <a:lnTo>
                    <a:pt x="1126667" y="36220"/>
                  </a:lnTo>
                  <a:lnTo>
                    <a:pt x="1126667" y="30822"/>
                  </a:lnTo>
                  <a:lnTo>
                    <a:pt x="1112583" y="30822"/>
                  </a:lnTo>
                  <a:lnTo>
                    <a:pt x="1112583" y="19621"/>
                  </a:lnTo>
                  <a:lnTo>
                    <a:pt x="1127226" y="19621"/>
                  </a:lnTo>
                  <a:lnTo>
                    <a:pt x="1127226" y="14236"/>
                  </a:lnTo>
                  <a:close/>
                </a:path>
                <a:path w="2418715" h="53975">
                  <a:moveTo>
                    <a:pt x="1288415" y="14236"/>
                  </a:moveTo>
                  <a:lnTo>
                    <a:pt x="1282306" y="14236"/>
                  </a:lnTo>
                  <a:lnTo>
                    <a:pt x="1282306" y="42608"/>
                  </a:lnTo>
                  <a:lnTo>
                    <a:pt x="1264170" y="14236"/>
                  </a:lnTo>
                  <a:lnTo>
                    <a:pt x="1258036" y="14236"/>
                  </a:lnTo>
                  <a:lnTo>
                    <a:pt x="1258036" y="52895"/>
                  </a:lnTo>
                  <a:lnTo>
                    <a:pt x="1264170" y="52895"/>
                  </a:lnTo>
                  <a:lnTo>
                    <a:pt x="1264170" y="24549"/>
                  </a:lnTo>
                  <a:lnTo>
                    <a:pt x="1282306" y="52895"/>
                  </a:lnTo>
                  <a:lnTo>
                    <a:pt x="1288415" y="52895"/>
                  </a:lnTo>
                  <a:lnTo>
                    <a:pt x="1288415" y="14236"/>
                  </a:lnTo>
                  <a:close/>
                </a:path>
                <a:path w="2418715" h="53975">
                  <a:moveTo>
                    <a:pt x="1381950" y="14236"/>
                  </a:moveTo>
                  <a:lnTo>
                    <a:pt x="1375803" y="14236"/>
                  </a:lnTo>
                  <a:lnTo>
                    <a:pt x="1375803" y="40982"/>
                  </a:lnTo>
                  <a:lnTo>
                    <a:pt x="1375156" y="43561"/>
                  </a:lnTo>
                  <a:lnTo>
                    <a:pt x="1372539" y="46812"/>
                  </a:lnTo>
                  <a:lnTo>
                    <a:pt x="1370495" y="47625"/>
                  </a:lnTo>
                  <a:lnTo>
                    <a:pt x="1364907" y="47625"/>
                  </a:lnTo>
                  <a:lnTo>
                    <a:pt x="1362862" y="46812"/>
                  </a:lnTo>
                  <a:lnTo>
                    <a:pt x="1360258" y="43561"/>
                  </a:lnTo>
                  <a:lnTo>
                    <a:pt x="1359611" y="40982"/>
                  </a:lnTo>
                  <a:lnTo>
                    <a:pt x="1359611" y="14236"/>
                  </a:lnTo>
                  <a:lnTo>
                    <a:pt x="1353451" y="14236"/>
                  </a:lnTo>
                  <a:lnTo>
                    <a:pt x="1353451" y="43942"/>
                  </a:lnTo>
                  <a:lnTo>
                    <a:pt x="1354658" y="47548"/>
                  </a:lnTo>
                  <a:lnTo>
                    <a:pt x="1359446" y="52425"/>
                  </a:lnTo>
                  <a:lnTo>
                    <a:pt x="1363002" y="53644"/>
                  </a:lnTo>
                  <a:lnTo>
                    <a:pt x="1367701" y="53644"/>
                  </a:lnTo>
                  <a:lnTo>
                    <a:pt x="1372412" y="53644"/>
                  </a:lnTo>
                  <a:lnTo>
                    <a:pt x="1375968" y="52425"/>
                  </a:lnTo>
                  <a:lnTo>
                    <a:pt x="1380744" y="47548"/>
                  </a:lnTo>
                  <a:lnTo>
                    <a:pt x="1381950" y="43942"/>
                  </a:lnTo>
                  <a:lnTo>
                    <a:pt x="1381950" y="14236"/>
                  </a:lnTo>
                  <a:close/>
                </a:path>
                <a:path w="2418715" h="53975">
                  <a:moveTo>
                    <a:pt x="1483258" y="30784"/>
                  </a:moveTo>
                  <a:lnTo>
                    <a:pt x="1476667" y="18453"/>
                  </a:lnTo>
                  <a:lnTo>
                    <a:pt x="1476667" y="31559"/>
                  </a:lnTo>
                  <a:lnTo>
                    <a:pt x="1476667" y="35598"/>
                  </a:lnTo>
                  <a:lnTo>
                    <a:pt x="1465605" y="47713"/>
                  </a:lnTo>
                  <a:lnTo>
                    <a:pt x="1461935" y="47713"/>
                  </a:lnTo>
                  <a:lnTo>
                    <a:pt x="1450898" y="35598"/>
                  </a:lnTo>
                  <a:lnTo>
                    <a:pt x="1450898" y="31559"/>
                  </a:lnTo>
                  <a:lnTo>
                    <a:pt x="1461935" y="19456"/>
                  </a:lnTo>
                  <a:lnTo>
                    <a:pt x="1465605" y="19456"/>
                  </a:lnTo>
                  <a:lnTo>
                    <a:pt x="1476667" y="31559"/>
                  </a:lnTo>
                  <a:lnTo>
                    <a:pt x="1476667" y="18453"/>
                  </a:lnTo>
                  <a:lnTo>
                    <a:pt x="1475778" y="17538"/>
                  </a:lnTo>
                  <a:lnTo>
                    <a:pt x="1473708" y="16116"/>
                  </a:lnTo>
                  <a:lnTo>
                    <a:pt x="1468996" y="14046"/>
                  </a:lnTo>
                  <a:lnTo>
                    <a:pt x="1466469" y="13538"/>
                  </a:lnTo>
                  <a:lnTo>
                    <a:pt x="1461058" y="13538"/>
                  </a:lnTo>
                  <a:lnTo>
                    <a:pt x="1444269" y="30784"/>
                  </a:lnTo>
                  <a:lnTo>
                    <a:pt x="1444269" y="36372"/>
                  </a:lnTo>
                  <a:lnTo>
                    <a:pt x="1461058" y="53644"/>
                  </a:lnTo>
                  <a:lnTo>
                    <a:pt x="1466469" y="53644"/>
                  </a:lnTo>
                  <a:lnTo>
                    <a:pt x="1483258" y="36372"/>
                  </a:lnTo>
                  <a:lnTo>
                    <a:pt x="1483258" y="30784"/>
                  </a:lnTo>
                  <a:close/>
                </a:path>
                <a:path w="2418715" h="53975">
                  <a:moveTo>
                    <a:pt x="1577505" y="14236"/>
                  </a:moveTo>
                  <a:lnTo>
                    <a:pt x="1570570" y="14236"/>
                  </a:lnTo>
                  <a:lnTo>
                    <a:pt x="1558899" y="43662"/>
                  </a:lnTo>
                  <a:lnTo>
                    <a:pt x="1547190" y="14236"/>
                  </a:lnTo>
                  <a:lnTo>
                    <a:pt x="1540243" y="14236"/>
                  </a:lnTo>
                  <a:lnTo>
                    <a:pt x="1556461" y="52895"/>
                  </a:lnTo>
                  <a:lnTo>
                    <a:pt x="1561287" y="52895"/>
                  </a:lnTo>
                  <a:lnTo>
                    <a:pt x="1577505" y="14236"/>
                  </a:lnTo>
                  <a:close/>
                </a:path>
                <a:path w="2418715" h="53975">
                  <a:moveTo>
                    <a:pt x="1659445" y="14236"/>
                  </a:moveTo>
                  <a:lnTo>
                    <a:pt x="1638668" y="14236"/>
                  </a:lnTo>
                  <a:lnTo>
                    <a:pt x="1638668" y="52895"/>
                  </a:lnTo>
                  <a:lnTo>
                    <a:pt x="1659445" y="52895"/>
                  </a:lnTo>
                  <a:lnTo>
                    <a:pt x="1659445" y="47498"/>
                  </a:lnTo>
                  <a:lnTo>
                    <a:pt x="1644802" y="47498"/>
                  </a:lnTo>
                  <a:lnTo>
                    <a:pt x="1644802" y="36220"/>
                  </a:lnTo>
                  <a:lnTo>
                    <a:pt x="1658886" y="36220"/>
                  </a:lnTo>
                  <a:lnTo>
                    <a:pt x="1658886" y="30822"/>
                  </a:lnTo>
                  <a:lnTo>
                    <a:pt x="1644802" y="30822"/>
                  </a:lnTo>
                  <a:lnTo>
                    <a:pt x="1644802" y="19621"/>
                  </a:lnTo>
                  <a:lnTo>
                    <a:pt x="1659445" y="19621"/>
                  </a:lnTo>
                  <a:lnTo>
                    <a:pt x="1659445" y="14236"/>
                  </a:lnTo>
                  <a:close/>
                </a:path>
                <a:path w="2418715" h="53975">
                  <a:moveTo>
                    <a:pt x="1829854" y="52895"/>
                  </a:moveTo>
                  <a:lnTo>
                    <a:pt x="1825599" y="14236"/>
                  </a:lnTo>
                  <a:lnTo>
                    <a:pt x="1819084" y="14236"/>
                  </a:lnTo>
                  <a:lnTo>
                    <a:pt x="1809076" y="40589"/>
                  </a:lnTo>
                  <a:lnTo>
                    <a:pt x="1799082" y="14236"/>
                  </a:lnTo>
                  <a:lnTo>
                    <a:pt x="1792566" y="14236"/>
                  </a:lnTo>
                  <a:lnTo>
                    <a:pt x="1788299" y="52895"/>
                  </a:lnTo>
                  <a:lnTo>
                    <a:pt x="1794433" y="52895"/>
                  </a:lnTo>
                  <a:lnTo>
                    <a:pt x="1797507" y="25349"/>
                  </a:lnTo>
                  <a:lnTo>
                    <a:pt x="1807133" y="51422"/>
                  </a:lnTo>
                  <a:lnTo>
                    <a:pt x="1811020" y="51422"/>
                  </a:lnTo>
                  <a:lnTo>
                    <a:pt x="1820659" y="25349"/>
                  </a:lnTo>
                  <a:lnTo>
                    <a:pt x="1823745" y="52895"/>
                  </a:lnTo>
                  <a:lnTo>
                    <a:pt x="1829854" y="52895"/>
                  </a:lnTo>
                  <a:close/>
                </a:path>
                <a:path w="2418715" h="53975">
                  <a:moveTo>
                    <a:pt x="1929879" y="30784"/>
                  </a:moveTo>
                  <a:lnTo>
                    <a:pt x="1923288" y="18453"/>
                  </a:lnTo>
                  <a:lnTo>
                    <a:pt x="1923288" y="31559"/>
                  </a:lnTo>
                  <a:lnTo>
                    <a:pt x="1923288" y="35598"/>
                  </a:lnTo>
                  <a:lnTo>
                    <a:pt x="1912226" y="47713"/>
                  </a:lnTo>
                  <a:lnTo>
                    <a:pt x="1908556" y="47713"/>
                  </a:lnTo>
                  <a:lnTo>
                    <a:pt x="1897519" y="35598"/>
                  </a:lnTo>
                  <a:lnTo>
                    <a:pt x="1897519" y="31559"/>
                  </a:lnTo>
                  <a:lnTo>
                    <a:pt x="1908556" y="19456"/>
                  </a:lnTo>
                  <a:lnTo>
                    <a:pt x="1912226" y="19456"/>
                  </a:lnTo>
                  <a:lnTo>
                    <a:pt x="1923288" y="31559"/>
                  </a:lnTo>
                  <a:lnTo>
                    <a:pt x="1923288" y="18453"/>
                  </a:lnTo>
                  <a:lnTo>
                    <a:pt x="1922399" y="17538"/>
                  </a:lnTo>
                  <a:lnTo>
                    <a:pt x="1920328" y="16116"/>
                  </a:lnTo>
                  <a:lnTo>
                    <a:pt x="1915617" y="14046"/>
                  </a:lnTo>
                  <a:lnTo>
                    <a:pt x="1913089" y="13538"/>
                  </a:lnTo>
                  <a:lnTo>
                    <a:pt x="1907679" y="13538"/>
                  </a:lnTo>
                  <a:lnTo>
                    <a:pt x="1890890" y="30784"/>
                  </a:lnTo>
                  <a:lnTo>
                    <a:pt x="1890890" y="36372"/>
                  </a:lnTo>
                  <a:lnTo>
                    <a:pt x="1907679" y="53644"/>
                  </a:lnTo>
                  <a:lnTo>
                    <a:pt x="1913089" y="53644"/>
                  </a:lnTo>
                  <a:lnTo>
                    <a:pt x="1929879" y="36372"/>
                  </a:lnTo>
                  <a:lnTo>
                    <a:pt x="1929879" y="30784"/>
                  </a:lnTo>
                  <a:close/>
                </a:path>
                <a:path w="2418715" h="53975">
                  <a:moveTo>
                    <a:pt x="2016353" y="39509"/>
                  </a:moveTo>
                  <a:lnTo>
                    <a:pt x="2015604" y="37325"/>
                  </a:lnTo>
                  <a:lnTo>
                    <a:pt x="2014270" y="35839"/>
                  </a:lnTo>
                  <a:lnTo>
                    <a:pt x="2012645" y="34023"/>
                  </a:lnTo>
                  <a:lnTo>
                    <a:pt x="2010511" y="32981"/>
                  </a:lnTo>
                  <a:lnTo>
                    <a:pt x="2009978" y="32905"/>
                  </a:lnTo>
                  <a:lnTo>
                    <a:pt x="2009978" y="40055"/>
                  </a:lnTo>
                  <a:lnTo>
                    <a:pt x="2009978" y="44005"/>
                  </a:lnTo>
                  <a:lnTo>
                    <a:pt x="2009292" y="45491"/>
                  </a:lnTo>
                  <a:lnTo>
                    <a:pt x="2006574" y="47548"/>
                  </a:lnTo>
                  <a:lnTo>
                    <a:pt x="2004593" y="48069"/>
                  </a:lnTo>
                  <a:lnTo>
                    <a:pt x="1997113" y="48069"/>
                  </a:lnTo>
                  <a:lnTo>
                    <a:pt x="1997113" y="35839"/>
                  </a:lnTo>
                  <a:lnTo>
                    <a:pt x="2004529" y="35839"/>
                  </a:lnTo>
                  <a:lnTo>
                    <a:pt x="2006498" y="36372"/>
                  </a:lnTo>
                  <a:lnTo>
                    <a:pt x="2009279" y="38531"/>
                  </a:lnTo>
                  <a:lnTo>
                    <a:pt x="2009978" y="40055"/>
                  </a:lnTo>
                  <a:lnTo>
                    <a:pt x="2009978" y="32905"/>
                  </a:lnTo>
                  <a:lnTo>
                    <a:pt x="2007743" y="32562"/>
                  </a:lnTo>
                  <a:lnTo>
                    <a:pt x="2011197" y="30937"/>
                  </a:lnTo>
                  <a:lnTo>
                    <a:pt x="2011451" y="30518"/>
                  </a:lnTo>
                  <a:lnTo>
                    <a:pt x="2012924" y="28067"/>
                  </a:lnTo>
                  <a:lnTo>
                    <a:pt x="2012924" y="20777"/>
                  </a:lnTo>
                  <a:lnTo>
                    <a:pt x="2012175" y="19050"/>
                  </a:lnTo>
                  <a:lnTo>
                    <a:pt x="2011870" y="18351"/>
                  </a:lnTo>
                  <a:lnTo>
                    <a:pt x="2007666" y="15062"/>
                  </a:lnTo>
                  <a:lnTo>
                    <a:pt x="2007019" y="14884"/>
                  </a:lnTo>
                  <a:lnTo>
                    <a:pt x="2007019" y="22860"/>
                  </a:lnTo>
                  <a:lnTo>
                    <a:pt x="2007019" y="26593"/>
                  </a:lnTo>
                  <a:lnTo>
                    <a:pt x="2006384" y="28028"/>
                  </a:lnTo>
                  <a:lnTo>
                    <a:pt x="2003856" y="30022"/>
                  </a:lnTo>
                  <a:lnTo>
                    <a:pt x="2002040" y="30518"/>
                  </a:lnTo>
                  <a:lnTo>
                    <a:pt x="1997113" y="30518"/>
                  </a:lnTo>
                  <a:lnTo>
                    <a:pt x="1997113" y="19050"/>
                  </a:lnTo>
                  <a:lnTo>
                    <a:pt x="2002078" y="19050"/>
                  </a:lnTo>
                  <a:lnTo>
                    <a:pt x="2003894" y="19519"/>
                  </a:lnTo>
                  <a:lnTo>
                    <a:pt x="2006396" y="21437"/>
                  </a:lnTo>
                  <a:lnTo>
                    <a:pt x="2007019" y="22860"/>
                  </a:lnTo>
                  <a:lnTo>
                    <a:pt x="2007019" y="14884"/>
                  </a:lnTo>
                  <a:lnTo>
                    <a:pt x="2004758" y="14236"/>
                  </a:lnTo>
                  <a:lnTo>
                    <a:pt x="1990991" y="14236"/>
                  </a:lnTo>
                  <a:lnTo>
                    <a:pt x="1990991" y="52895"/>
                  </a:lnTo>
                  <a:lnTo>
                    <a:pt x="2006523" y="52895"/>
                  </a:lnTo>
                  <a:lnTo>
                    <a:pt x="2008720" y="52463"/>
                  </a:lnTo>
                  <a:lnTo>
                    <a:pt x="2012416" y="50761"/>
                  </a:lnTo>
                  <a:lnTo>
                    <a:pt x="2013851" y="49542"/>
                  </a:lnTo>
                  <a:lnTo>
                    <a:pt x="2014766" y="48069"/>
                  </a:lnTo>
                  <a:lnTo>
                    <a:pt x="2015845" y="46355"/>
                  </a:lnTo>
                  <a:lnTo>
                    <a:pt x="2016353" y="44450"/>
                  </a:lnTo>
                  <a:lnTo>
                    <a:pt x="2016353" y="39509"/>
                  </a:lnTo>
                  <a:close/>
                </a:path>
                <a:path w="2418715" h="53975">
                  <a:moveTo>
                    <a:pt x="2084146" y="14236"/>
                  </a:moveTo>
                  <a:lnTo>
                    <a:pt x="2078012" y="14236"/>
                  </a:lnTo>
                  <a:lnTo>
                    <a:pt x="2078012" y="52895"/>
                  </a:lnTo>
                  <a:lnTo>
                    <a:pt x="2084146" y="52895"/>
                  </a:lnTo>
                  <a:lnTo>
                    <a:pt x="2084146" y="14236"/>
                  </a:lnTo>
                  <a:close/>
                </a:path>
                <a:path w="2418715" h="53975">
                  <a:moveTo>
                    <a:pt x="2170696" y="47498"/>
                  </a:moveTo>
                  <a:lnTo>
                    <a:pt x="2155914" y="47498"/>
                  </a:lnTo>
                  <a:lnTo>
                    <a:pt x="2155914" y="14236"/>
                  </a:lnTo>
                  <a:lnTo>
                    <a:pt x="2149779" y="14236"/>
                  </a:lnTo>
                  <a:lnTo>
                    <a:pt x="2149779" y="52895"/>
                  </a:lnTo>
                  <a:lnTo>
                    <a:pt x="2170696" y="52895"/>
                  </a:lnTo>
                  <a:lnTo>
                    <a:pt x="2170696" y="47498"/>
                  </a:lnTo>
                  <a:close/>
                </a:path>
                <a:path w="2418715" h="53975">
                  <a:moveTo>
                    <a:pt x="2238337" y="14236"/>
                  </a:moveTo>
                  <a:lnTo>
                    <a:pt x="2232202" y="14236"/>
                  </a:lnTo>
                  <a:lnTo>
                    <a:pt x="2232202" y="52895"/>
                  </a:lnTo>
                  <a:lnTo>
                    <a:pt x="2238337" y="52895"/>
                  </a:lnTo>
                  <a:lnTo>
                    <a:pt x="2238337" y="14236"/>
                  </a:lnTo>
                  <a:close/>
                </a:path>
                <a:path w="2418715" h="53975">
                  <a:moveTo>
                    <a:pt x="2324773" y="14236"/>
                  </a:moveTo>
                  <a:lnTo>
                    <a:pt x="2297607" y="14236"/>
                  </a:lnTo>
                  <a:lnTo>
                    <a:pt x="2297607" y="19697"/>
                  </a:lnTo>
                  <a:lnTo>
                    <a:pt x="2308123" y="19697"/>
                  </a:lnTo>
                  <a:lnTo>
                    <a:pt x="2308123" y="52895"/>
                  </a:lnTo>
                  <a:lnTo>
                    <a:pt x="2314244" y="52895"/>
                  </a:lnTo>
                  <a:lnTo>
                    <a:pt x="2314244" y="19697"/>
                  </a:lnTo>
                  <a:lnTo>
                    <a:pt x="2324773" y="19697"/>
                  </a:lnTo>
                  <a:lnTo>
                    <a:pt x="2324773" y="14236"/>
                  </a:lnTo>
                  <a:close/>
                </a:path>
                <a:path w="2418715" h="53975">
                  <a:moveTo>
                    <a:pt x="2404694" y="9817"/>
                  </a:moveTo>
                  <a:lnTo>
                    <a:pt x="2398928" y="0"/>
                  </a:lnTo>
                  <a:lnTo>
                    <a:pt x="2394877" y="3048"/>
                  </a:lnTo>
                  <a:lnTo>
                    <a:pt x="2402090" y="11874"/>
                  </a:lnTo>
                  <a:lnTo>
                    <a:pt x="2404694" y="9817"/>
                  </a:lnTo>
                  <a:close/>
                </a:path>
                <a:path w="2418715" h="53975">
                  <a:moveTo>
                    <a:pt x="2418346" y="52895"/>
                  </a:moveTo>
                  <a:lnTo>
                    <a:pt x="2414333" y="42824"/>
                  </a:lnTo>
                  <a:lnTo>
                    <a:pt x="2412187" y="37439"/>
                  </a:lnTo>
                  <a:lnTo>
                    <a:pt x="2406218" y="22479"/>
                  </a:lnTo>
                  <a:lnTo>
                    <a:pt x="2405862" y="21590"/>
                  </a:lnTo>
                  <a:lnTo>
                    <a:pt x="2405862" y="37439"/>
                  </a:lnTo>
                  <a:lnTo>
                    <a:pt x="2394343" y="37439"/>
                  </a:lnTo>
                  <a:lnTo>
                    <a:pt x="2400071" y="22479"/>
                  </a:lnTo>
                  <a:lnTo>
                    <a:pt x="2405862" y="37439"/>
                  </a:lnTo>
                  <a:lnTo>
                    <a:pt x="2405862" y="21590"/>
                  </a:lnTo>
                  <a:lnTo>
                    <a:pt x="2402929" y="14236"/>
                  </a:lnTo>
                  <a:lnTo>
                    <a:pt x="2397239" y="14236"/>
                  </a:lnTo>
                  <a:lnTo>
                    <a:pt x="2381847" y="52895"/>
                  </a:lnTo>
                  <a:lnTo>
                    <a:pt x="2388425" y="52895"/>
                  </a:lnTo>
                  <a:lnTo>
                    <a:pt x="2392248" y="42824"/>
                  </a:lnTo>
                  <a:lnTo>
                    <a:pt x="2407945" y="42824"/>
                  </a:lnTo>
                  <a:lnTo>
                    <a:pt x="2411742" y="52895"/>
                  </a:lnTo>
                  <a:lnTo>
                    <a:pt x="2418346" y="52895"/>
                  </a:lnTo>
                  <a:close/>
                </a:path>
              </a:pathLst>
            </a:custGeom>
            <a:solidFill>
              <a:srgbClr val="9D9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3254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9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jp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png"/><Relationship Id="rId9" Type="http://schemas.openxmlformats.org/officeDocument/2006/relationships/image" Target="../media/image7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jp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0.png"/><Relationship Id="rId4" Type="http://schemas.openxmlformats.org/officeDocument/2006/relationships/image" Target="../media/image4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3270" cy="6858000"/>
            <a:chOff x="0" y="0"/>
            <a:chExt cx="1219327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3193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00530" y="2807995"/>
              <a:ext cx="8992235" cy="756920"/>
            </a:xfrm>
            <a:custGeom>
              <a:avLst/>
              <a:gdLst/>
              <a:ahLst/>
              <a:cxnLst/>
              <a:rect l="l" t="t" r="r" b="b"/>
              <a:pathLst>
                <a:path w="8992235" h="756920">
                  <a:moveTo>
                    <a:pt x="312839" y="194005"/>
                  </a:moveTo>
                  <a:lnTo>
                    <a:pt x="0" y="194005"/>
                  </a:lnTo>
                  <a:lnTo>
                    <a:pt x="0" y="242265"/>
                  </a:lnTo>
                  <a:lnTo>
                    <a:pt x="126441" y="242265"/>
                  </a:lnTo>
                  <a:lnTo>
                    <a:pt x="126441" y="591515"/>
                  </a:lnTo>
                  <a:lnTo>
                    <a:pt x="180695" y="591515"/>
                  </a:lnTo>
                  <a:lnTo>
                    <a:pt x="180695" y="242265"/>
                  </a:lnTo>
                  <a:lnTo>
                    <a:pt x="312839" y="242265"/>
                  </a:lnTo>
                  <a:lnTo>
                    <a:pt x="312839" y="194005"/>
                  </a:lnTo>
                  <a:close/>
                </a:path>
                <a:path w="8992235" h="756920">
                  <a:moveTo>
                    <a:pt x="673925" y="193992"/>
                  </a:moveTo>
                  <a:lnTo>
                    <a:pt x="619671" y="193992"/>
                  </a:lnTo>
                  <a:lnTo>
                    <a:pt x="619671" y="352742"/>
                  </a:lnTo>
                  <a:lnTo>
                    <a:pt x="446036" y="352742"/>
                  </a:lnTo>
                  <a:lnTo>
                    <a:pt x="446036" y="193992"/>
                  </a:lnTo>
                  <a:lnTo>
                    <a:pt x="391756" y="193992"/>
                  </a:lnTo>
                  <a:lnTo>
                    <a:pt x="391756" y="352742"/>
                  </a:lnTo>
                  <a:lnTo>
                    <a:pt x="391756" y="399732"/>
                  </a:lnTo>
                  <a:lnTo>
                    <a:pt x="391756" y="591502"/>
                  </a:lnTo>
                  <a:lnTo>
                    <a:pt x="446036" y="591502"/>
                  </a:lnTo>
                  <a:lnTo>
                    <a:pt x="446036" y="399732"/>
                  </a:lnTo>
                  <a:lnTo>
                    <a:pt x="619671" y="399732"/>
                  </a:lnTo>
                  <a:lnTo>
                    <a:pt x="619671" y="591502"/>
                  </a:lnTo>
                  <a:lnTo>
                    <a:pt x="673925" y="591502"/>
                  </a:lnTo>
                  <a:lnTo>
                    <a:pt x="673925" y="399732"/>
                  </a:lnTo>
                  <a:lnTo>
                    <a:pt x="673925" y="352742"/>
                  </a:lnTo>
                  <a:lnTo>
                    <a:pt x="673925" y="193992"/>
                  </a:lnTo>
                  <a:close/>
                </a:path>
                <a:path w="8992235" h="756920">
                  <a:moveTo>
                    <a:pt x="1026083" y="194589"/>
                  </a:moveTo>
                  <a:lnTo>
                    <a:pt x="788682" y="194589"/>
                  </a:lnTo>
                  <a:lnTo>
                    <a:pt x="788682" y="242849"/>
                  </a:lnTo>
                  <a:lnTo>
                    <a:pt x="788682" y="353339"/>
                  </a:lnTo>
                  <a:lnTo>
                    <a:pt x="788682" y="399059"/>
                  </a:lnTo>
                  <a:lnTo>
                    <a:pt x="788682" y="542569"/>
                  </a:lnTo>
                  <a:lnTo>
                    <a:pt x="788682" y="592099"/>
                  </a:lnTo>
                  <a:lnTo>
                    <a:pt x="1023099" y="592099"/>
                  </a:lnTo>
                  <a:lnTo>
                    <a:pt x="1023099" y="542569"/>
                  </a:lnTo>
                  <a:lnTo>
                    <a:pt x="842937" y="542569"/>
                  </a:lnTo>
                  <a:lnTo>
                    <a:pt x="842937" y="399059"/>
                  </a:lnTo>
                  <a:lnTo>
                    <a:pt x="974255" y="399059"/>
                  </a:lnTo>
                  <a:lnTo>
                    <a:pt x="974255" y="353339"/>
                  </a:lnTo>
                  <a:lnTo>
                    <a:pt x="842937" y="353339"/>
                  </a:lnTo>
                  <a:lnTo>
                    <a:pt x="842937" y="242849"/>
                  </a:lnTo>
                  <a:lnTo>
                    <a:pt x="1026083" y="242849"/>
                  </a:lnTo>
                  <a:lnTo>
                    <a:pt x="1026083" y="194589"/>
                  </a:lnTo>
                  <a:close/>
                </a:path>
                <a:path w="8992235" h="756920">
                  <a:moveTo>
                    <a:pt x="1615617" y="194005"/>
                  </a:moveTo>
                  <a:lnTo>
                    <a:pt x="1545069" y="194005"/>
                  </a:lnTo>
                  <a:lnTo>
                    <a:pt x="1545069" y="462064"/>
                  </a:lnTo>
                  <a:lnTo>
                    <a:pt x="1543735" y="478256"/>
                  </a:lnTo>
                  <a:lnTo>
                    <a:pt x="1523758" y="515924"/>
                  </a:lnTo>
                  <a:lnTo>
                    <a:pt x="1482267" y="534377"/>
                  </a:lnTo>
                  <a:lnTo>
                    <a:pt x="1464208" y="535597"/>
                  </a:lnTo>
                  <a:lnTo>
                    <a:pt x="1448028" y="534352"/>
                  </a:lnTo>
                  <a:lnTo>
                    <a:pt x="1410474" y="515518"/>
                  </a:lnTo>
                  <a:lnTo>
                    <a:pt x="1392174" y="478701"/>
                  </a:lnTo>
                  <a:lnTo>
                    <a:pt x="1390954" y="463435"/>
                  </a:lnTo>
                  <a:lnTo>
                    <a:pt x="1390954" y="194005"/>
                  </a:lnTo>
                  <a:lnTo>
                    <a:pt x="1320406" y="194005"/>
                  </a:lnTo>
                  <a:lnTo>
                    <a:pt x="1320406" y="467233"/>
                  </a:lnTo>
                  <a:lnTo>
                    <a:pt x="1322755" y="497014"/>
                  </a:lnTo>
                  <a:lnTo>
                    <a:pt x="1341539" y="545579"/>
                  </a:lnTo>
                  <a:lnTo>
                    <a:pt x="1378750" y="579208"/>
                  </a:lnTo>
                  <a:lnTo>
                    <a:pt x="1432128" y="596176"/>
                  </a:lnTo>
                  <a:lnTo>
                    <a:pt x="1464754" y="598284"/>
                  </a:lnTo>
                  <a:lnTo>
                    <a:pt x="1497355" y="596125"/>
                  </a:lnTo>
                  <a:lnTo>
                    <a:pt x="1552219" y="578751"/>
                  </a:lnTo>
                  <a:lnTo>
                    <a:pt x="1592478" y="544537"/>
                  </a:lnTo>
                  <a:lnTo>
                    <a:pt x="1613039" y="496506"/>
                  </a:lnTo>
                  <a:lnTo>
                    <a:pt x="1615617" y="467512"/>
                  </a:lnTo>
                  <a:lnTo>
                    <a:pt x="1615617" y="194005"/>
                  </a:lnTo>
                  <a:close/>
                </a:path>
                <a:path w="8992235" h="756920">
                  <a:moveTo>
                    <a:pt x="2035860" y="591502"/>
                  </a:moveTo>
                  <a:lnTo>
                    <a:pt x="1926907" y="425450"/>
                  </a:lnTo>
                  <a:lnTo>
                    <a:pt x="1918373" y="412432"/>
                  </a:lnTo>
                  <a:lnTo>
                    <a:pt x="1933562" y="405384"/>
                  </a:lnTo>
                  <a:lnTo>
                    <a:pt x="1947405" y="396214"/>
                  </a:lnTo>
                  <a:lnTo>
                    <a:pt x="1959876" y="384898"/>
                  </a:lnTo>
                  <a:lnTo>
                    <a:pt x="1971001" y="371462"/>
                  </a:lnTo>
                  <a:lnTo>
                    <a:pt x="1973491" y="367385"/>
                  </a:lnTo>
                  <a:lnTo>
                    <a:pt x="1980133" y="356552"/>
                  </a:lnTo>
                  <a:lnTo>
                    <a:pt x="1986673" y="340868"/>
                  </a:lnTo>
                  <a:lnTo>
                    <a:pt x="1990598" y="324396"/>
                  </a:lnTo>
                  <a:lnTo>
                    <a:pt x="1991906" y="307162"/>
                  </a:lnTo>
                  <a:lnTo>
                    <a:pt x="1985848" y="264960"/>
                  </a:lnTo>
                  <a:lnTo>
                    <a:pt x="1979612" y="253707"/>
                  </a:lnTo>
                  <a:lnTo>
                    <a:pt x="1967674" y="232143"/>
                  </a:lnTo>
                  <a:lnTo>
                    <a:pt x="1937397" y="208699"/>
                  </a:lnTo>
                  <a:lnTo>
                    <a:pt x="1918652" y="202488"/>
                  </a:lnTo>
                  <a:lnTo>
                    <a:pt x="1918652" y="306349"/>
                  </a:lnTo>
                  <a:lnTo>
                    <a:pt x="1917369" y="322910"/>
                  </a:lnTo>
                  <a:lnTo>
                    <a:pt x="1886432" y="360362"/>
                  </a:lnTo>
                  <a:lnTo>
                    <a:pt x="1833448" y="367385"/>
                  </a:lnTo>
                  <a:lnTo>
                    <a:pt x="1827707" y="367284"/>
                  </a:lnTo>
                  <a:lnTo>
                    <a:pt x="1820824" y="366979"/>
                  </a:lnTo>
                  <a:lnTo>
                    <a:pt x="1812785" y="366458"/>
                  </a:lnTo>
                  <a:lnTo>
                    <a:pt x="1803603" y="365747"/>
                  </a:lnTo>
                  <a:lnTo>
                    <a:pt x="1803603" y="255333"/>
                  </a:lnTo>
                  <a:lnTo>
                    <a:pt x="1811921" y="254241"/>
                  </a:lnTo>
                  <a:lnTo>
                    <a:pt x="1819884" y="253707"/>
                  </a:lnTo>
                  <a:lnTo>
                    <a:pt x="1827479" y="253707"/>
                  </a:lnTo>
                  <a:lnTo>
                    <a:pt x="1868373" y="256616"/>
                  </a:lnTo>
                  <a:lnTo>
                    <a:pt x="1906282" y="272300"/>
                  </a:lnTo>
                  <a:lnTo>
                    <a:pt x="1918652" y="306349"/>
                  </a:lnTo>
                  <a:lnTo>
                    <a:pt x="1918652" y="202488"/>
                  </a:lnTo>
                  <a:lnTo>
                    <a:pt x="1895005" y="194627"/>
                  </a:lnTo>
                  <a:lnTo>
                    <a:pt x="1840509" y="189941"/>
                  </a:lnTo>
                  <a:lnTo>
                    <a:pt x="1827326" y="190068"/>
                  </a:lnTo>
                  <a:lnTo>
                    <a:pt x="1812213" y="190449"/>
                  </a:lnTo>
                  <a:lnTo>
                    <a:pt x="1735455" y="193890"/>
                  </a:lnTo>
                  <a:lnTo>
                    <a:pt x="1730349" y="194017"/>
                  </a:lnTo>
                  <a:lnTo>
                    <a:pt x="1730349" y="591502"/>
                  </a:lnTo>
                  <a:lnTo>
                    <a:pt x="1803603" y="591502"/>
                  </a:lnTo>
                  <a:lnTo>
                    <a:pt x="1803603" y="425450"/>
                  </a:lnTo>
                  <a:lnTo>
                    <a:pt x="1817179" y="426173"/>
                  </a:lnTo>
                  <a:lnTo>
                    <a:pt x="1839569" y="427126"/>
                  </a:lnTo>
                  <a:lnTo>
                    <a:pt x="1848370" y="427342"/>
                  </a:lnTo>
                  <a:lnTo>
                    <a:pt x="1954466" y="591502"/>
                  </a:lnTo>
                  <a:lnTo>
                    <a:pt x="2035860" y="591502"/>
                  </a:lnTo>
                  <a:close/>
                </a:path>
                <a:path w="8992235" h="756920">
                  <a:moveTo>
                    <a:pt x="2371445" y="473468"/>
                  </a:moveTo>
                  <a:lnTo>
                    <a:pt x="2352929" y="406590"/>
                  </a:lnTo>
                  <a:lnTo>
                    <a:pt x="2298192" y="367512"/>
                  </a:lnTo>
                  <a:lnTo>
                    <a:pt x="2298192" y="465061"/>
                  </a:lnTo>
                  <a:lnTo>
                    <a:pt x="2296858" y="482333"/>
                  </a:lnTo>
                  <a:lnTo>
                    <a:pt x="2276906" y="518236"/>
                  </a:lnTo>
                  <a:lnTo>
                    <a:pt x="2230374" y="533247"/>
                  </a:lnTo>
                  <a:lnTo>
                    <a:pt x="2208377" y="534238"/>
                  </a:lnTo>
                  <a:lnTo>
                    <a:pt x="2201227" y="534123"/>
                  </a:lnTo>
                  <a:lnTo>
                    <a:pt x="2193048" y="533768"/>
                  </a:lnTo>
                  <a:lnTo>
                    <a:pt x="2183866" y="533184"/>
                  </a:lnTo>
                  <a:lnTo>
                    <a:pt x="2173655" y="532345"/>
                  </a:lnTo>
                  <a:lnTo>
                    <a:pt x="2173655" y="401027"/>
                  </a:lnTo>
                  <a:lnTo>
                    <a:pt x="2203107" y="400265"/>
                  </a:lnTo>
                  <a:lnTo>
                    <a:pt x="2210320" y="400265"/>
                  </a:lnTo>
                  <a:lnTo>
                    <a:pt x="2251189" y="404075"/>
                  </a:lnTo>
                  <a:lnTo>
                    <a:pt x="2287054" y="424561"/>
                  </a:lnTo>
                  <a:lnTo>
                    <a:pt x="2298192" y="465061"/>
                  </a:lnTo>
                  <a:lnTo>
                    <a:pt x="2298192" y="367512"/>
                  </a:lnTo>
                  <a:lnTo>
                    <a:pt x="2297392" y="367106"/>
                  </a:lnTo>
                  <a:lnTo>
                    <a:pt x="2319223" y="352171"/>
                  </a:lnTo>
                  <a:lnTo>
                    <a:pt x="2323833" y="347027"/>
                  </a:lnTo>
                  <a:lnTo>
                    <a:pt x="2334831" y="334759"/>
                  </a:lnTo>
                  <a:lnTo>
                    <a:pt x="2344191" y="314871"/>
                  </a:lnTo>
                  <a:lnTo>
                    <a:pt x="2347315" y="292493"/>
                  </a:lnTo>
                  <a:lnTo>
                    <a:pt x="2345131" y="269354"/>
                  </a:lnTo>
                  <a:lnTo>
                    <a:pt x="2327694" y="231584"/>
                  </a:lnTo>
                  <a:lnTo>
                    <a:pt x="2293315" y="205359"/>
                  </a:lnTo>
                  <a:lnTo>
                    <a:pt x="2276754" y="199275"/>
                  </a:lnTo>
                  <a:lnTo>
                    <a:pt x="2276754" y="295211"/>
                  </a:lnTo>
                  <a:lnTo>
                    <a:pt x="2272449" y="317893"/>
                  </a:lnTo>
                  <a:lnTo>
                    <a:pt x="2259533" y="334086"/>
                  </a:lnTo>
                  <a:lnTo>
                    <a:pt x="2237994" y="343801"/>
                  </a:lnTo>
                  <a:lnTo>
                    <a:pt x="2207844" y="347027"/>
                  </a:lnTo>
                  <a:lnTo>
                    <a:pt x="2198992" y="346964"/>
                  </a:lnTo>
                  <a:lnTo>
                    <a:pt x="2190343" y="346760"/>
                  </a:lnTo>
                  <a:lnTo>
                    <a:pt x="2181898" y="346430"/>
                  </a:lnTo>
                  <a:lnTo>
                    <a:pt x="2173655" y="345948"/>
                  </a:lnTo>
                  <a:lnTo>
                    <a:pt x="2173655" y="250710"/>
                  </a:lnTo>
                  <a:lnTo>
                    <a:pt x="2185136" y="250113"/>
                  </a:lnTo>
                  <a:lnTo>
                    <a:pt x="2195703" y="249694"/>
                  </a:lnTo>
                  <a:lnTo>
                    <a:pt x="2205355" y="249440"/>
                  </a:lnTo>
                  <a:lnTo>
                    <a:pt x="2214867" y="249440"/>
                  </a:lnTo>
                  <a:lnTo>
                    <a:pt x="2241512" y="252222"/>
                  </a:lnTo>
                  <a:lnTo>
                    <a:pt x="2261095" y="260819"/>
                  </a:lnTo>
                  <a:lnTo>
                    <a:pt x="2272842" y="275158"/>
                  </a:lnTo>
                  <a:lnTo>
                    <a:pt x="2276754" y="295211"/>
                  </a:lnTo>
                  <a:lnTo>
                    <a:pt x="2276754" y="199275"/>
                  </a:lnTo>
                  <a:lnTo>
                    <a:pt x="2270823" y="197091"/>
                  </a:lnTo>
                  <a:lnTo>
                    <a:pt x="2244953" y="192138"/>
                  </a:lnTo>
                  <a:lnTo>
                    <a:pt x="2215718" y="190474"/>
                  </a:lnTo>
                  <a:lnTo>
                    <a:pt x="2196566" y="190715"/>
                  </a:lnTo>
                  <a:lnTo>
                    <a:pt x="2171420" y="191427"/>
                  </a:lnTo>
                  <a:lnTo>
                    <a:pt x="2103107" y="194271"/>
                  </a:lnTo>
                  <a:lnTo>
                    <a:pt x="2103107" y="591502"/>
                  </a:lnTo>
                  <a:lnTo>
                    <a:pt x="2224671" y="591502"/>
                  </a:lnTo>
                  <a:lnTo>
                    <a:pt x="2255609" y="589508"/>
                  </a:lnTo>
                  <a:lnTo>
                    <a:pt x="2308504" y="573570"/>
                  </a:lnTo>
                  <a:lnTo>
                    <a:pt x="2348407" y="542290"/>
                  </a:lnTo>
                  <a:lnTo>
                    <a:pt x="2368893" y="499211"/>
                  </a:lnTo>
                  <a:lnTo>
                    <a:pt x="2371445" y="473468"/>
                  </a:lnTo>
                  <a:close/>
                </a:path>
                <a:path w="8992235" h="756920">
                  <a:moveTo>
                    <a:pt x="2777045" y="591489"/>
                  </a:moveTo>
                  <a:lnTo>
                    <a:pt x="2745092" y="510921"/>
                  </a:lnTo>
                  <a:lnTo>
                    <a:pt x="2723680" y="456920"/>
                  </a:lnTo>
                  <a:lnTo>
                    <a:pt x="2665450" y="310134"/>
                  </a:lnTo>
                  <a:lnTo>
                    <a:pt x="2649524" y="269989"/>
                  </a:lnTo>
                  <a:lnTo>
                    <a:pt x="2649524" y="456920"/>
                  </a:lnTo>
                  <a:lnTo>
                    <a:pt x="2554020" y="456920"/>
                  </a:lnTo>
                  <a:lnTo>
                    <a:pt x="2601772" y="310134"/>
                  </a:lnTo>
                  <a:lnTo>
                    <a:pt x="2649524" y="456920"/>
                  </a:lnTo>
                  <a:lnTo>
                    <a:pt x="2649524" y="269989"/>
                  </a:lnTo>
                  <a:lnTo>
                    <a:pt x="2617241" y="188582"/>
                  </a:lnTo>
                  <a:lnTo>
                    <a:pt x="2586304" y="188582"/>
                  </a:lnTo>
                  <a:lnTo>
                    <a:pt x="2427846" y="591489"/>
                  </a:lnTo>
                  <a:lnTo>
                    <a:pt x="2506281" y="591489"/>
                  </a:lnTo>
                  <a:lnTo>
                    <a:pt x="2533942" y="510921"/>
                  </a:lnTo>
                  <a:lnTo>
                    <a:pt x="2670137" y="510921"/>
                  </a:lnTo>
                  <a:lnTo>
                    <a:pt x="2699169" y="591489"/>
                  </a:lnTo>
                  <a:lnTo>
                    <a:pt x="2777045" y="591489"/>
                  </a:lnTo>
                  <a:close/>
                </a:path>
                <a:path w="8992235" h="756920">
                  <a:moveTo>
                    <a:pt x="3141942" y="194005"/>
                  </a:moveTo>
                  <a:lnTo>
                    <a:pt x="3074124" y="194005"/>
                  </a:lnTo>
                  <a:lnTo>
                    <a:pt x="3074124" y="433857"/>
                  </a:lnTo>
                  <a:lnTo>
                    <a:pt x="2886367" y="194005"/>
                  </a:lnTo>
                  <a:lnTo>
                    <a:pt x="2852445" y="194005"/>
                  </a:lnTo>
                  <a:lnTo>
                    <a:pt x="2852445" y="591781"/>
                  </a:lnTo>
                  <a:lnTo>
                    <a:pt x="2920276" y="591781"/>
                  </a:lnTo>
                  <a:lnTo>
                    <a:pt x="2920276" y="345427"/>
                  </a:lnTo>
                  <a:lnTo>
                    <a:pt x="3113189" y="596925"/>
                  </a:lnTo>
                  <a:lnTo>
                    <a:pt x="3141942" y="596925"/>
                  </a:lnTo>
                  <a:lnTo>
                    <a:pt x="3141942" y="194005"/>
                  </a:lnTo>
                  <a:close/>
                </a:path>
                <a:path w="8992235" h="756920">
                  <a:moveTo>
                    <a:pt x="3839184" y="591769"/>
                  </a:moveTo>
                  <a:lnTo>
                    <a:pt x="3758057" y="194017"/>
                  </a:lnTo>
                  <a:lnTo>
                    <a:pt x="3720896" y="194017"/>
                  </a:lnTo>
                  <a:lnTo>
                    <a:pt x="3636772" y="461810"/>
                  </a:lnTo>
                  <a:lnTo>
                    <a:pt x="3550767" y="194017"/>
                  </a:lnTo>
                  <a:lnTo>
                    <a:pt x="3513328" y="194017"/>
                  </a:lnTo>
                  <a:lnTo>
                    <a:pt x="3433280" y="591769"/>
                  </a:lnTo>
                  <a:lnTo>
                    <a:pt x="3501390" y="591769"/>
                  </a:lnTo>
                  <a:lnTo>
                    <a:pt x="3544265" y="377431"/>
                  </a:lnTo>
                  <a:lnTo>
                    <a:pt x="3624288" y="596912"/>
                  </a:lnTo>
                  <a:lnTo>
                    <a:pt x="3649535" y="596912"/>
                  </a:lnTo>
                  <a:lnTo>
                    <a:pt x="3729583" y="377431"/>
                  </a:lnTo>
                  <a:lnTo>
                    <a:pt x="3770820" y="591769"/>
                  </a:lnTo>
                  <a:lnTo>
                    <a:pt x="3839184" y="591769"/>
                  </a:lnTo>
                  <a:close/>
                </a:path>
                <a:path w="8992235" h="756920">
                  <a:moveTo>
                    <a:pt x="4419676" y="521538"/>
                  </a:moveTo>
                  <a:lnTo>
                    <a:pt x="4362259" y="479539"/>
                  </a:lnTo>
                  <a:lnTo>
                    <a:pt x="4327677" y="524052"/>
                  </a:lnTo>
                  <a:lnTo>
                    <a:pt x="4291901" y="565861"/>
                  </a:lnTo>
                  <a:lnTo>
                    <a:pt x="4257268" y="603465"/>
                  </a:lnTo>
                  <a:lnTo>
                    <a:pt x="4226128" y="635406"/>
                  </a:lnTo>
                  <a:lnTo>
                    <a:pt x="4200842" y="660184"/>
                  </a:lnTo>
                  <a:lnTo>
                    <a:pt x="4186644" y="646417"/>
                  </a:lnTo>
                  <a:lnTo>
                    <a:pt x="4170083" y="629945"/>
                  </a:lnTo>
                  <a:lnTo>
                    <a:pt x="4151642" y="611073"/>
                  </a:lnTo>
                  <a:lnTo>
                    <a:pt x="4131830" y="590118"/>
                  </a:lnTo>
                  <a:lnTo>
                    <a:pt x="4079697" y="638556"/>
                  </a:lnTo>
                  <a:lnTo>
                    <a:pt x="4116819" y="677316"/>
                  </a:lnTo>
                  <a:lnTo>
                    <a:pt x="4147413" y="707580"/>
                  </a:lnTo>
                  <a:lnTo>
                    <a:pt x="4168508" y="727544"/>
                  </a:lnTo>
                  <a:lnTo>
                    <a:pt x="4200842" y="756666"/>
                  </a:lnTo>
                  <a:lnTo>
                    <a:pt x="4234929" y="725944"/>
                  </a:lnTo>
                  <a:lnTo>
                    <a:pt x="4258957" y="703072"/>
                  </a:lnTo>
                  <a:lnTo>
                    <a:pt x="4293070" y="669010"/>
                  </a:lnTo>
                  <a:lnTo>
                    <a:pt x="4333646" y="625932"/>
                  </a:lnTo>
                  <a:lnTo>
                    <a:pt x="4377042" y="576046"/>
                  </a:lnTo>
                  <a:lnTo>
                    <a:pt x="4419676" y="521538"/>
                  </a:lnTo>
                  <a:close/>
                </a:path>
                <a:path w="8992235" h="756920">
                  <a:moveTo>
                    <a:pt x="4511484" y="310642"/>
                  </a:moveTo>
                  <a:lnTo>
                    <a:pt x="4508106" y="264795"/>
                  </a:lnTo>
                  <a:lnTo>
                    <a:pt x="4498314" y="221030"/>
                  </a:lnTo>
                  <a:lnTo>
                    <a:pt x="4482566" y="179806"/>
                  </a:lnTo>
                  <a:lnTo>
                    <a:pt x="4461370" y="141617"/>
                  </a:lnTo>
                  <a:lnTo>
                    <a:pt x="4435195" y="106946"/>
                  </a:lnTo>
                  <a:lnTo>
                    <a:pt x="4404538" y="76288"/>
                  </a:lnTo>
                  <a:lnTo>
                    <a:pt x="4369867" y="50114"/>
                  </a:lnTo>
                  <a:lnTo>
                    <a:pt x="4331678" y="28917"/>
                  </a:lnTo>
                  <a:lnTo>
                    <a:pt x="4290453" y="13169"/>
                  </a:lnTo>
                  <a:lnTo>
                    <a:pt x="4246677" y="3378"/>
                  </a:lnTo>
                  <a:lnTo>
                    <a:pt x="4200842" y="0"/>
                  </a:lnTo>
                  <a:lnTo>
                    <a:pt x="4155008" y="3378"/>
                  </a:lnTo>
                  <a:lnTo>
                    <a:pt x="4111231" y="13169"/>
                  </a:lnTo>
                  <a:lnTo>
                    <a:pt x="4070007" y="28917"/>
                  </a:lnTo>
                  <a:lnTo>
                    <a:pt x="4031831" y="50114"/>
                  </a:lnTo>
                  <a:lnTo>
                    <a:pt x="3997160" y="76288"/>
                  </a:lnTo>
                  <a:lnTo>
                    <a:pt x="3966502" y="106946"/>
                  </a:lnTo>
                  <a:lnTo>
                    <a:pt x="3940340" y="141617"/>
                  </a:lnTo>
                  <a:lnTo>
                    <a:pt x="3919143" y="179806"/>
                  </a:lnTo>
                  <a:lnTo>
                    <a:pt x="3903395" y="221030"/>
                  </a:lnTo>
                  <a:lnTo>
                    <a:pt x="3893604" y="264795"/>
                  </a:lnTo>
                  <a:lnTo>
                    <a:pt x="3890226" y="310642"/>
                  </a:lnTo>
                  <a:lnTo>
                    <a:pt x="3894975" y="351256"/>
                  </a:lnTo>
                  <a:lnTo>
                    <a:pt x="3908209" y="393788"/>
                  </a:lnTo>
                  <a:lnTo>
                    <a:pt x="3928402" y="437375"/>
                  </a:lnTo>
                  <a:lnTo>
                    <a:pt x="3954056" y="481126"/>
                  </a:lnTo>
                  <a:lnTo>
                    <a:pt x="3983621" y="524167"/>
                  </a:lnTo>
                  <a:lnTo>
                    <a:pt x="4015613" y="565632"/>
                  </a:lnTo>
                  <a:lnTo>
                    <a:pt x="4065778" y="519036"/>
                  </a:lnTo>
                  <a:lnTo>
                    <a:pt x="4068089" y="516877"/>
                  </a:lnTo>
                  <a:lnTo>
                    <a:pt x="4034802" y="473329"/>
                  </a:lnTo>
                  <a:lnTo>
                    <a:pt x="4005567" y="429602"/>
                  </a:lnTo>
                  <a:lnTo>
                    <a:pt x="3982301" y="387019"/>
                  </a:lnTo>
                  <a:lnTo>
                    <a:pt x="3966934" y="346913"/>
                  </a:lnTo>
                  <a:lnTo>
                    <a:pt x="3961384" y="310642"/>
                  </a:lnTo>
                  <a:lnTo>
                    <a:pt x="3966260" y="262432"/>
                  </a:lnTo>
                  <a:lnTo>
                    <a:pt x="3980230" y="217512"/>
                  </a:lnTo>
                  <a:lnTo>
                    <a:pt x="4002341" y="176834"/>
                  </a:lnTo>
                  <a:lnTo>
                    <a:pt x="4031602" y="141376"/>
                  </a:lnTo>
                  <a:lnTo>
                    <a:pt x="4067060" y="112115"/>
                  </a:lnTo>
                  <a:lnTo>
                    <a:pt x="4107726" y="90004"/>
                  </a:lnTo>
                  <a:lnTo>
                    <a:pt x="4152646" y="76034"/>
                  </a:lnTo>
                  <a:lnTo>
                    <a:pt x="4200842" y="71158"/>
                  </a:lnTo>
                  <a:lnTo>
                    <a:pt x="4249039" y="76034"/>
                  </a:lnTo>
                  <a:lnTo>
                    <a:pt x="4293971" y="90004"/>
                  </a:lnTo>
                  <a:lnTo>
                    <a:pt x="4334637" y="112115"/>
                  </a:lnTo>
                  <a:lnTo>
                    <a:pt x="4370095" y="141376"/>
                  </a:lnTo>
                  <a:lnTo>
                    <a:pt x="4399356" y="176834"/>
                  </a:lnTo>
                  <a:lnTo>
                    <a:pt x="4421454" y="217512"/>
                  </a:lnTo>
                  <a:lnTo>
                    <a:pt x="4435424" y="262432"/>
                  </a:lnTo>
                  <a:lnTo>
                    <a:pt x="4440301" y="310642"/>
                  </a:lnTo>
                  <a:lnTo>
                    <a:pt x="4438497" y="330479"/>
                  </a:lnTo>
                  <a:lnTo>
                    <a:pt x="4433341" y="351701"/>
                  </a:lnTo>
                  <a:lnTo>
                    <a:pt x="4425150" y="374065"/>
                  </a:lnTo>
                  <a:lnTo>
                    <a:pt x="4414278" y="397370"/>
                  </a:lnTo>
                  <a:lnTo>
                    <a:pt x="4472051" y="439635"/>
                  </a:lnTo>
                  <a:lnTo>
                    <a:pt x="4488269" y="406298"/>
                  </a:lnTo>
                  <a:lnTo>
                    <a:pt x="4500715" y="373430"/>
                  </a:lnTo>
                  <a:lnTo>
                    <a:pt x="4508678" y="341414"/>
                  </a:lnTo>
                  <a:lnTo>
                    <a:pt x="4511484" y="310642"/>
                  </a:lnTo>
                  <a:close/>
                </a:path>
                <a:path w="8992235" h="756920">
                  <a:moveTo>
                    <a:pt x="4865725" y="473468"/>
                  </a:moveTo>
                  <a:lnTo>
                    <a:pt x="4861090" y="436613"/>
                  </a:lnTo>
                  <a:lnTo>
                    <a:pt x="4847209" y="406590"/>
                  </a:lnTo>
                  <a:lnTo>
                    <a:pt x="4840833" y="400215"/>
                  </a:lnTo>
                  <a:lnTo>
                    <a:pt x="4824057" y="383425"/>
                  </a:lnTo>
                  <a:lnTo>
                    <a:pt x="4792472" y="367525"/>
                  </a:lnTo>
                  <a:lnTo>
                    <a:pt x="4792472" y="465061"/>
                  </a:lnTo>
                  <a:lnTo>
                    <a:pt x="4791138" y="482333"/>
                  </a:lnTo>
                  <a:lnTo>
                    <a:pt x="4771174" y="518236"/>
                  </a:lnTo>
                  <a:lnTo>
                    <a:pt x="4724654" y="533247"/>
                  </a:lnTo>
                  <a:lnTo>
                    <a:pt x="4702683" y="534238"/>
                  </a:lnTo>
                  <a:lnTo>
                    <a:pt x="4695507" y="534123"/>
                  </a:lnTo>
                  <a:lnTo>
                    <a:pt x="4687328" y="533768"/>
                  </a:lnTo>
                  <a:lnTo>
                    <a:pt x="4678134" y="533184"/>
                  </a:lnTo>
                  <a:lnTo>
                    <a:pt x="4667936" y="532345"/>
                  </a:lnTo>
                  <a:lnTo>
                    <a:pt x="4667936" y="401027"/>
                  </a:lnTo>
                  <a:lnTo>
                    <a:pt x="4697387" y="400265"/>
                  </a:lnTo>
                  <a:lnTo>
                    <a:pt x="4704600" y="400265"/>
                  </a:lnTo>
                  <a:lnTo>
                    <a:pt x="4745469" y="404075"/>
                  </a:lnTo>
                  <a:lnTo>
                    <a:pt x="4781334" y="424561"/>
                  </a:lnTo>
                  <a:lnTo>
                    <a:pt x="4792472" y="465061"/>
                  </a:lnTo>
                  <a:lnTo>
                    <a:pt x="4792472" y="367525"/>
                  </a:lnTo>
                  <a:lnTo>
                    <a:pt x="4791659" y="367106"/>
                  </a:lnTo>
                  <a:lnTo>
                    <a:pt x="4813490" y="352171"/>
                  </a:lnTo>
                  <a:lnTo>
                    <a:pt x="4818100" y="347027"/>
                  </a:lnTo>
                  <a:lnTo>
                    <a:pt x="4829099" y="334759"/>
                  </a:lnTo>
                  <a:lnTo>
                    <a:pt x="4838471" y="314871"/>
                  </a:lnTo>
                  <a:lnTo>
                    <a:pt x="4841595" y="292493"/>
                  </a:lnTo>
                  <a:lnTo>
                    <a:pt x="4839411" y="269354"/>
                  </a:lnTo>
                  <a:lnTo>
                    <a:pt x="4832959" y="249351"/>
                  </a:lnTo>
                  <a:lnTo>
                    <a:pt x="4832870" y="249059"/>
                  </a:lnTo>
                  <a:lnTo>
                    <a:pt x="4821974" y="231584"/>
                  </a:lnTo>
                  <a:lnTo>
                    <a:pt x="4806721" y="216928"/>
                  </a:lnTo>
                  <a:lnTo>
                    <a:pt x="4787595" y="205359"/>
                  </a:lnTo>
                  <a:lnTo>
                    <a:pt x="4771034" y="199275"/>
                  </a:lnTo>
                  <a:lnTo>
                    <a:pt x="4771034" y="295211"/>
                  </a:lnTo>
                  <a:lnTo>
                    <a:pt x="4766716" y="317893"/>
                  </a:lnTo>
                  <a:lnTo>
                    <a:pt x="4753800" y="334086"/>
                  </a:lnTo>
                  <a:lnTo>
                    <a:pt x="4732261" y="343801"/>
                  </a:lnTo>
                  <a:lnTo>
                    <a:pt x="4702111" y="347027"/>
                  </a:lnTo>
                  <a:lnTo>
                    <a:pt x="4693259" y="346964"/>
                  </a:lnTo>
                  <a:lnTo>
                    <a:pt x="4684611" y="346760"/>
                  </a:lnTo>
                  <a:lnTo>
                    <a:pt x="4676165" y="346430"/>
                  </a:lnTo>
                  <a:lnTo>
                    <a:pt x="4667936" y="345948"/>
                  </a:lnTo>
                  <a:lnTo>
                    <a:pt x="4667936" y="250710"/>
                  </a:lnTo>
                  <a:lnTo>
                    <a:pt x="4679404" y="250113"/>
                  </a:lnTo>
                  <a:lnTo>
                    <a:pt x="4689983" y="249694"/>
                  </a:lnTo>
                  <a:lnTo>
                    <a:pt x="4699635" y="249440"/>
                  </a:lnTo>
                  <a:lnTo>
                    <a:pt x="4709160" y="249440"/>
                  </a:lnTo>
                  <a:lnTo>
                    <a:pt x="4735779" y="252222"/>
                  </a:lnTo>
                  <a:lnTo>
                    <a:pt x="4755362" y="260819"/>
                  </a:lnTo>
                  <a:lnTo>
                    <a:pt x="4767110" y="275158"/>
                  </a:lnTo>
                  <a:lnTo>
                    <a:pt x="4771034" y="295211"/>
                  </a:lnTo>
                  <a:lnTo>
                    <a:pt x="4771034" y="199275"/>
                  </a:lnTo>
                  <a:lnTo>
                    <a:pt x="4765091" y="197091"/>
                  </a:lnTo>
                  <a:lnTo>
                    <a:pt x="4739221" y="192138"/>
                  </a:lnTo>
                  <a:lnTo>
                    <a:pt x="4709985" y="190474"/>
                  </a:lnTo>
                  <a:lnTo>
                    <a:pt x="4690834" y="190715"/>
                  </a:lnTo>
                  <a:lnTo>
                    <a:pt x="4665688" y="191427"/>
                  </a:lnTo>
                  <a:lnTo>
                    <a:pt x="4597412" y="194271"/>
                  </a:lnTo>
                  <a:lnTo>
                    <a:pt x="4597412" y="591502"/>
                  </a:lnTo>
                  <a:lnTo>
                    <a:pt x="4718951" y="591502"/>
                  </a:lnTo>
                  <a:lnTo>
                    <a:pt x="4749876" y="589508"/>
                  </a:lnTo>
                  <a:lnTo>
                    <a:pt x="4802771" y="573570"/>
                  </a:lnTo>
                  <a:lnTo>
                    <a:pt x="4842675" y="542290"/>
                  </a:lnTo>
                  <a:lnTo>
                    <a:pt x="4847793" y="534238"/>
                  </a:lnTo>
                  <a:lnTo>
                    <a:pt x="4855489" y="522147"/>
                  </a:lnTo>
                  <a:lnTo>
                    <a:pt x="4863160" y="499211"/>
                  </a:lnTo>
                  <a:lnTo>
                    <a:pt x="4865725" y="473468"/>
                  </a:lnTo>
                  <a:close/>
                </a:path>
                <a:path w="8992235" h="756920">
                  <a:moveTo>
                    <a:pt x="5033353" y="194005"/>
                  </a:moveTo>
                  <a:lnTo>
                    <a:pt x="4962817" y="194005"/>
                  </a:lnTo>
                  <a:lnTo>
                    <a:pt x="4962817" y="591502"/>
                  </a:lnTo>
                  <a:lnTo>
                    <a:pt x="5033353" y="591502"/>
                  </a:lnTo>
                  <a:lnTo>
                    <a:pt x="5033353" y="194005"/>
                  </a:lnTo>
                  <a:close/>
                </a:path>
                <a:path w="8992235" h="756920">
                  <a:moveTo>
                    <a:pt x="5399621" y="529272"/>
                  </a:moveTo>
                  <a:lnTo>
                    <a:pt x="5219992" y="529272"/>
                  </a:lnTo>
                  <a:lnTo>
                    <a:pt x="5219992" y="193992"/>
                  </a:lnTo>
                  <a:lnTo>
                    <a:pt x="5149469" y="193992"/>
                  </a:lnTo>
                  <a:lnTo>
                    <a:pt x="5149469" y="529272"/>
                  </a:lnTo>
                  <a:lnTo>
                    <a:pt x="5149469" y="591502"/>
                  </a:lnTo>
                  <a:lnTo>
                    <a:pt x="5399621" y="591502"/>
                  </a:lnTo>
                  <a:lnTo>
                    <a:pt x="5399621" y="529272"/>
                  </a:lnTo>
                  <a:close/>
                </a:path>
                <a:path w="8992235" h="756920">
                  <a:moveTo>
                    <a:pt x="5561850" y="194005"/>
                  </a:moveTo>
                  <a:lnTo>
                    <a:pt x="5491302" y="194005"/>
                  </a:lnTo>
                  <a:lnTo>
                    <a:pt x="5491302" y="591502"/>
                  </a:lnTo>
                  <a:lnTo>
                    <a:pt x="5561850" y="591502"/>
                  </a:lnTo>
                  <a:lnTo>
                    <a:pt x="5561850" y="194005"/>
                  </a:lnTo>
                  <a:close/>
                </a:path>
                <a:path w="8992235" h="756920">
                  <a:moveTo>
                    <a:pt x="5971781" y="194449"/>
                  </a:moveTo>
                  <a:lnTo>
                    <a:pt x="5642673" y="194449"/>
                  </a:lnTo>
                  <a:lnTo>
                    <a:pt x="5642673" y="256679"/>
                  </a:lnTo>
                  <a:lnTo>
                    <a:pt x="5769114" y="256679"/>
                  </a:lnTo>
                  <a:lnTo>
                    <a:pt x="5769114" y="591959"/>
                  </a:lnTo>
                  <a:lnTo>
                    <a:pt x="5839638" y="591959"/>
                  </a:lnTo>
                  <a:lnTo>
                    <a:pt x="5839638" y="256679"/>
                  </a:lnTo>
                  <a:lnTo>
                    <a:pt x="5971781" y="256679"/>
                  </a:lnTo>
                  <a:lnTo>
                    <a:pt x="5971781" y="194449"/>
                  </a:lnTo>
                  <a:close/>
                </a:path>
                <a:path w="8992235" h="756920">
                  <a:moveTo>
                    <a:pt x="6349987" y="194005"/>
                  </a:moveTo>
                  <a:lnTo>
                    <a:pt x="6275387" y="194005"/>
                  </a:lnTo>
                  <a:lnTo>
                    <a:pt x="6180963" y="363588"/>
                  </a:lnTo>
                  <a:lnTo>
                    <a:pt x="6086792" y="194005"/>
                  </a:lnTo>
                  <a:lnTo>
                    <a:pt x="6011926" y="194005"/>
                  </a:lnTo>
                  <a:lnTo>
                    <a:pt x="6145949" y="428434"/>
                  </a:lnTo>
                  <a:lnTo>
                    <a:pt x="6145949" y="591502"/>
                  </a:lnTo>
                  <a:lnTo>
                    <a:pt x="6216497" y="591502"/>
                  </a:lnTo>
                  <a:lnTo>
                    <a:pt x="6216497" y="428434"/>
                  </a:lnTo>
                  <a:lnTo>
                    <a:pt x="6349987" y="194005"/>
                  </a:lnTo>
                  <a:close/>
                </a:path>
                <a:path w="8992235" h="756920">
                  <a:moveTo>
                    <a:pt x="6919379" y="551345"/>
                  </a:moveTo>
                  <a:lnTo>
                    <a:pt x="6889534" y="509841"/>
                  </a:lnTo>
                  <a:lnTo>
                    <a:pt x="6872872" y="527177"/>
                  </a:lnTo>
                  <a:lnTo>
                    <a:pt x="6852983" y="539546"/>
                  </a:lnTo>
                  <a:lnTo>
                    <a:pt x="6829869" y="546976"/>
                  </a:lnTo>
                  <a:lnTo>
                    <a:pt x="6803517" y="549452"/>
                  </a:lnTo>
                  <a:lnTo>
                    <a:pt x="6779069" y="546811"/>
                  </a:lnTo>
                  <a:lnTo>
                    <a:pt x="6737223" y="525716"/>
                  </a:lnTo>
                  <a:lnTo>
                    <a:pt x="6705638" y="484555"/>
                  </a:lnTo>
                  <a:lnTo>
                    <a:pt x="6689433" y="429539"/>
                  </a:lnTo>
                  <a:lnTo>
                    <a:pt x="6687401" y="397230"/>
                  </a:lnTo>
                  <a:lnTo>
                    <a:pt x="6689382" y="363308"/>
                  </a:lnTo>
                  <a:lnTo>
                    <a:pt x="6705181" y="305244"/>
                  </a:lnTo>
                  <a:lnTo>
                    <a:pt x="6736105" y="261404"/>
                  </a:lnTo>
                  <a:lnTo>
                    <a:pt x="6778104" y="238887"/>
                  </a:lnTo>
                  <a:lnTo>
                    <a:pt x="6802983" y="236067"/>
                  </a:lnTo>
                  <a:lnTo>
                    <a:pt x="6829069" y="237248"/>
                  </a:lnTo>
                  <a:lnTo>
                    <a:pt x="6851421" y="240817"/>
                  </a:lnTo>
                  <a:lnTo>
                    <a:pt x="6870052" y="246748"/>
                  </a:lnTo>
                  <a:lnTo>
                    <a:pt x="6884924" y="255066"/>
                  </a:lnTo>
                  <a:lnTo>
                    <a:pt x="6903110" y="208661"/>
                  </a:lnTo>
                  <a:lnTo>
                    <a:pt x="6883032" y="199288"/>
                  </a:lnTo>
                  <a:lnTo>
                    <a:pt x="6859422" y="192582"/>
                  </a:lnTo>
                  <a:lnTo>
                    <a:pt x="6832282" y="188569"/>
                  </a:lnTo>
                  <a:lnTo>
                    <a:pt x="6801625" y="187236"/>
                  </a:lnTo>
                  <a:lnTo>
                    <a:pt x="6765531" y="190906"/>
                  </a:lnTo>
                  <a:lnTo>
                    <a:pt x="6703809" y="220345"/>
                  </a:lnTo>
                  <a:lnTo>
                    <a:pt x="6657289" y="277418"/>
                  </a:lnTo>
                  <a:lnTo>
                    <a:pt x="6642367" y="312508"/>
                  </a:lnTo>
                  <a:lnTo>
                    <a:pt x="6633400" y="351370"/>
                  </a:lnTo>
                  <a:lnTo>
                    <a:pt x="6630416" y="393992"/>
                  </a:lnTo>
                  <a:lnTo>
                    <a:pt x="6633223" y="437730"/>
                  </a:lnTo>
                  <a:lnTo>
                    <a:pt x="6641617" y="476999"/>
                  </a:lnTo>
                  <a:lnTo>
                    <a:pt x="6675196" y="542124"/>
                  </a:lnTo>
                  <a:lnTo>
                    <a:pt x="6728244" y="584250"/>
                  </a:lnTo>
                  <a:lnTo>
                    <a:pt x="6797827" y="598297"/>
                  </a:lnTo>
                  <a:lnTo>
                    <a:pt x="6833311" y="595363"/>
                  </a:lnTo>
                  <a:lnTo>
                    <a:pt x="6865391" y="586549"/>
                  </a:lnTo>
                  <a:lnTo>
                    <a:pt x="6894081" y="571881"/>
                  </a:lnTo>
                  <a:lnTo>
                    <a:pt x="6919379" y="551345"/>
                  </a:lnTo>
                  <a:close/>
                </a:path>
                <a:path w="8992235" h="756920">
                  <a:moveTo>
                    <a:pt x="7327176" y="389356"/>
                  </a:moveTo>
                  <a:lnTo>
                    <a:pt x="7324420" y="344246"/>
                  </a:lnTo>
                  <a:lnTo>
                    <a:pt x="7316152" y="304380"/>
                  </a:lnTo>
                  <a:lnTo>
                    <a:pt x="7283082" y="240398"/>
                  </a:lnTo>
                  <a:lnTo>
                    <a:pt x="7278256" y="235788"/>
                  </a:lnTo>
                  <a:lnTo>
                    <a:pt x="7270191" y="228079"/>
                  </a:lnTo>
                  <a:lnTo>
                    <a:pt x="7270191" y="389356"/>
                  </a:lnTo>
                  <a:lnTo>
                    <a:pt x="7268362" y="425234"/>
                  </a:lnTo>
                  <a:lnTo>
                    <a:pt x="7253783" y="484251"/>
                  </a:lnTo>
                  <a:lnTo>
                    <a:pt x="7224776" y="525792"/>
                  </a:lnTo>
                  <a:lnTo>
                    <a:pt x="7182383" y="546823"/>
                  </a:lnTo>
                  <a:lnTo>
                    <a:pt x="7156234" y="549440"/>
                  </a:lnTo>
                  <a:lnTo>
                    <a:pt x="7133056" y="546582"/>
                  </a:lnTo>
                  <a:lnTo>
                    <a:pt x="7095007" y="523659"/>
                  </a:lnTo>
                  <a:lnTo>
                    <a:pt x="7068312" y="479259"/>
                  </a:lnTo>
                  <a:lnTo>
                    <a:pt x="7054812" y="422148"/>
                  </a:lnTo>
                  <a:lnTo>
                    <a:pt x="7053135" y="389356"/>
                  </a:lnTo>
                  <a:lnTo>
                    <a:pt x="7054774" y="355676"/>
                  </a:lnTo>
                  <a:lnTo>
                    <a:pt x="7067931" y="299516"/>
                  </a:lnTo>
                  <a:lnTo>
                    <a:pt x="7094106" y="258991"/>
                  </a:lnTo>
                  <a:lnTo>
                    <a:pt x="7132510" y="238379"/>
                  </a:lnTo>
                  <a:lnTo>
                    <a:pt x="7197242" y="241935"/>
                  </a:lnTo>
                  <a:lnTo>
                    <a:pt x="7251954" y="291084"/>
                  </a:lnTo>
                  <a:lnTo>
                    <a:pt x="7265632" y="334086"/>
                  </a:lnTo>
                  <a:lnTo>
                    <a:pt x="7270191" y="389356"/>
                  </a:lnTo>
                  <a:lnTo>
                    <a:pt x="7270191" y="228079"/>
                  </a:lnTo>
                  <a:lnTo>
                    <a:pt x="7258621" y="217017"/>
                  </a:lnTo>
                  <a:lnTo>
                    <a:pt x="7229322" y="200317"/>
                  </a:lnTo>
                  <a:lnTo>
                    <a:pt x="7195198" y="190296"/>
                  </a:lnTo>
                  <a:lnTo>
                    <a:pt x="7156234" y="186944"/>
                  </a:lnTo>
                  <a:lnTo>
                    <a:pt x="7121347" y="190576"/>
                  </a:lnTo>
                  <a:lnTo>
                    <a:pt x="7062940" y="219608"/>
                  </a:lnTo>
                  <a:lnTo>
                    <a:pt x="7020484" y="275805"/>
                  </a:lnTo>
                  <a:lnTo>
                    <a:pt x="6998856" y="347992"/>
                  </a:lnTo>
                  <a:lnTo>
                    <a:pt x="6996150" y="389356"/>
                  </a:lnTo>
                  <a:lnTo>
                    <a:pt x="6998805" y="433146"/>
                  </a:lnTo>
                  <a:lnTo>
                    <a:pt x="7006755" y="472795"/>
                  </a:lnTo>
                  <a:lnTo>
                    <a:pt x="7038619" y="539673"/>
                  </a:lnTo>
                  <a:lnTo>
                    <a:pt x="7089241" y="583628"/>
                  </a:lnTo>
                  <a:lnTo>
                    <a:pt x="7156234" y="598271"/>
                  </a:lnTo>
                  <a:lnTo>
                    <a:pt x="7195071" y="594804"/>
                  </a:lnTo>
                  <a:lnTo>
                    <a:pt x="7229145" y="584403"/>
                  </a:lnTo>
                  <a:lnTo>
                    <a:pt x="7258431" y="567067"/>
                  </a:lnTo>
                  <a:lnTo>
                    <a:pt x="7276224" y="549440"/>
                  </a:lnTo>
                  <a:lnTo>
                    <a:pt x="7282942" y="542785"/>
                  </a:lnTo>
                  <a:lnTo>
                    <a:pt x="7302284" y="512406"/>
                  </a:lnTo>
                  <a:lnTo>
                    <a:pt x="7316102" y="476707"/>
                  </a:lnTo>
                  <a:lnTo>
                    <a:pt x="7324407" y="435686"/>
                  </a:lnTo>
                  <a:lnTo>
                    <a:pt x="7327176" y="389356"/>
                  </a:lnTo>
                  <a:close/>
                </a:path>
                <a:path w="8992235" h="756920">
                  <a:moveTo>
                    <a:pt x="7701813" y="194005"/>
                  </a:moveTo>
                  <a:lnTo>
                    <a:pt x="7647559" y="194005"/>
                  </a:lnTo>
                  <a:lnTo>
                    <a:pt x="7647559" y="464781"/>
                  </a:lnTo>
                  <a:lnTo>
                    <a:pt x="7646111" y="483298"/>
                  </a:lnTo>
                  <a:lnTo>
                    <a:pt x="7624483" y="526656"/>
                  </a:lnTo>
                  <a:lnTo>
                    <a:pt x="7580274" y="548030"/>
                  </a:lnTo>
                  <a:lnTo>
                    <a:pt x="7561262" y="549452"/>
                  </a:lnTo>
                  <a:lnTo>
                    <a:pt x="7543203" y="547992"/>
                  </a:lnTo>
                  <a:lnTo>
                    <a:pt x="7500239" y="525957"/>
                  </a:lnTo>
                  <a:lnTo>
                    <a:pt x="7478611" y="483514"/>
                  </a:lnTo>
                  <a:lnTo>
                    <a:pt x="7477163" y="466140"/>
                  </a:lnTo>
                  <a:lnTo>
                    <a:pt x="7477163" y="194005"/>
                  </a:lnTo>
                  <a:lnTo>
                    <a:pt x="7422909" y="194005"/>
                  </a:lnTo>
                  <a:lnTo>
                    <a:pt x="7422909" y="470217"/>
                  </a:lnTo>
                  <a:lnTo>
                    <a:pt x="7425156" y="499351"/>
                  </a:lnTo>
                  <a:lnTo>
                    <a:pt x="7443203" y="546823"/>
                  </a:lnTo>
                  <a:lnTo>
                    <a:pt x="7478954" y="579653"/>
                  </a:lnTo>
                  <a:lnTo>
                    <a:pt x="7530363" y="596214"/>
                  </a:lnTo>
                  <a:lnTo>
                    <a:pt x="7561821" y="598284"/>
                  </a:lnTo>
                  <a:lnTo>
                    <a:pt x="7592542" y="596176"/>
                  </a:lnTo>
                  <a:lnTo>
                    <a:pt x="7643749" y="579285"/>
                  </a:lnTo>
                  <a:lnTo>
                    <a:pt x="7680680" y="545960"/>
                  </a:lnTo>
                  <a:lnTo>
                    <a:pt x="7699464" y="498944"/>
                  </a:lnTo>
                  <a:lnTo>
                    <a:pt x="7701813" y="470484"/>
                  </a:lnTo>
                  <a:lnTo>
                    <a:pt x="7701813" y="194005"/>
                  </a:lnTo>
                  <a:close/>
                </a:path>
                <a:path w="8992235" h="756920">
                  <a:moveTo>
                    <a:pt x="8089773" y="194005"/>
                  </a:moveTo>
                  <a:lnTo>
                    <a:pt x="8038224" y="194005"/>
                  </a:lnTo>
                  <a:lnTo>
                    <a:pt x="8038224" y="468858"/>
                  </a:lnTo>
                  <a:lnTo>
                    <a:pt x="7838287" y="194005"/>
                  </a:lnTo>
                  <a:lnTo>
                    <a:pt x="7816570" y="194005"/>
                  </a:lnTo>
                  <a:lnTo>
                    <a:pt x="7816570" y="591502"/>
                  </a:lnTo>
                  <a:lnTo>
                    <a:pt x="7868120" y="591502"/>
                  </a:lnTo>
                  <a:lnTo>
                    <a:pt x="7868120" y="306349"/>
                  </a:lnTo>
                  <a:lnTo>
                    <a:pt x="8073504" y="596925"/>
                  </a:lnTo>
                  <a:lnTo>
                    <a:pt x="8089773" y="596925"/>
                  </a:lnTo>
                  <a:lnTo>
                    <a:pt x="8089773" y="194005"/>
                  </a:lnTo>
                  <a:close/>
                </a:path>
                <a:path w="8992235" h="756920">
                  <a:moveTo>
                    <a:pt x="8474494" y="551345"/>
                  </a:moveTo>
                  <a:lnTo>
                    <a:pt x="8444649" y="509841"/>
                  </a:lnTo>
                  <a:lnTo>
                    <a:pt x="8427987" y="527177"/>
                  </a:lnTo>
                  <a:lnTo>
                    <a:pt x="8408098" y="539546"/>
                  </a:lnTo>
                  <a:lnTo>
                    <a:pt x="8384972" y="546976"/>
                  </a:lnTo>
                  <a:lnTo>
                    <a:pt x="8358632" y="549452"/>
                  </a:lnTo>
                  <a:lnTo>
                    <a:pt x="8334184" y="546811"/>
                  </a:lnTo>
                  <a:lnTo>
                    <a:pt x="8292325" y="525716"/>
                  </a:lnTo>
                  <a:lnTo>
                    <a:pt x="8260753" y="484555"/>
                  </a:lnTo>
                  <a:lnTo>
                    <a:pt x="8244548" y="429539"/>
                  </a:lnTo>
                  <a:lnTo>
                    <a:pt x="8242516" y="397230"/>
                  </a:lnTo>
                  <a:lnTo>
                    <a:pt x="8244497" y="363308"/>
                  </a:lnTo>
                  <a:lnTo>
                    <a:pt x="8260296" y="305244"/>
                  </a:lnTo>
                  <a:lnTo>
                    <a:pt x="8291220" y="261404"/>
                  </a:lnTo>
                  <a:lnTo>
                    <a:pt x="8333206" y="238887"/>
                  </a:lnTo>
                  <a:lnTo>
                    <a:pt x="8358098" y="236067"/>
                  </a:lnTo>
                  <a:lnTo>
                    <a:pt x="8384184" y="237248"/>
                  </a:lnTo>
                  <a:lnTo>
                    <a:pt x="8406536" y="240817"/>
                  </a:lnTo>
                  <a:lnTo>
                    <a:pt x="8425155" y="246748"/>
                  </a:lnTo>
                  <a:lnTo>
                    <a:pt x="8440039" y="255066"/>
                  </a:lnTo>
                  <a:lnTo>
                    <a:pt x="8458225" y="208661"/>
                  </a:lnTo>
                  <a:lnTo>
                    <a:pt x="8438147" y="199288"/>
                  </a:lnTo>
                  <a:lnTo>
                    <a:pt x="8414537" y="192582"/>
                  </a:lnTo>
                  <a:lnTo>
                    <a:pt x="8387397" y="188569"/>
                  </a:lnTo>
                  <a:lnTo>
                    <a:pt x="8356740" y="187236"/>
                  </a:lnTo>
                  <a:lnTo>
                    <a:pt x="8320646" y="190906"/>
                  </a:lnTo>
                  <a:lnTo>
                    <a:pt x="8258911" y="220345"/>
                  </a:lnTo>
                  <a:lnTo>
                    <a:pt x="8212391" y="277418"/>
                  </a:lnTo>
                  <a:lnTo>
                    <a:pt x="8197469" y="312508"/>
                  </a:lnTo>
                  <a:lnTo>
                    <a:pt x="8188515" y="351370"/>
                  </a:lnTo>
                  <a:lnTo>
                    <a:pt x="8185531" y="393992"/>
                  </a:lnTo>
                  <a:lnTo>
                    <a:pt x="8188338" y="437730"/>
                  </a:lnTo>
                  <a:lnTo>
                    <a:pt x="8196732" y="476999"/>
                  </a:lnTo>
                  <a:lnTo>
                    <a:pt x="8230311" y="542124"/>
                  </a:lnTo>
                  <a:lnTo>
                    <a:pt x="8283346" y="584250"/>
                  </a:lnTo>
                  <a:lnTo>
                    <a:pt x="8352942" y="598297"/>
                  </a:lnTo>
                  <a:lnTo>
                    <a:pt x="8388413" y="595363"/>
                  </a:lnTo>
                  <a:lnTo>
                    <a:pt x="8420506" y="586549"/>
                  </a:lnTo>
                  <a:lnTo>
                    <a:pt x="8449196" y="571881"/>
                  </a:lnTo>
                  <a:lnTo>
                    <a:pt x="8474494" y="551345"/>
                  </a:lnTo>
                  <a:close/>
                </a:path>
                <a:path w="8992235" h="756920">
                  <a:moveTo>
                    <a:pt x="8634019" y="194005"/>
                  </a:moveTo>
                  <a:lnTo>
                    <a:pt x="8579739" y="194005"/>
                  </a:lnTo>
                  <a:lnTo>
                    <a:pt x="8579739" y="591502"/>
                  </a:lnTo>
                  <a:lnTo>
                    <a:pt x="8634019" y="591502"/>
                  </a:lnTo>
                  <a:lnTo>
                    <a:pt x="8634019" y="194005"/>
                  </a:lnTo>
                  <a:close/>
                </a:path>
                <a:path w="8992235" h="756920">
                  <a:moveTo>
                    <a:pt x="8992133" y="543242"/>
                  </a:moveTo>
                  <a:lnTo>
                    <a:pt x="8812505" y="543242"/>
                  </a:lnTo>
                  <a:lnTo>
                    <a:pt x="8812505" y="193992"/>
                  </a:lnTo>
                  <a:lnTo>
                    <a:pt x="8758250" y="193992"/>
                  </a:lnTo>
                  <a:lnTo>
                    <a:pt x="8758250" y="543242"/>
                  </a:lnTo>
                  <a:lnTo>
                    <a:pt x="8758250" y="591502"/>
                  </a:lnTo>
                  <a:lnTo>
                    <a:pt x="8992133" y="591502"/>
                  </a:lnTo>
                  <a:lnTo>
                    <a:pt x="8992133" y="5432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3357" y="3030603"/>
              <a:ext cx="176034" cy="17603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7912" y="3695867"/>
              <a:ext cx="89217" cy="13901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61239" y="3695879"/>
              <a:ext cx="74739" cy="13901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66244" y="3695867"/>
              <a:ext cx="101523" cy="13901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72151" y="3693340"/>
              <a:ext cx="119481" cy="14424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02596" y="3693345"/>
              <a:ext cx="140208" cy="14424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69360" y="3695867"/>
              <a:ext cx="101536" cy="13901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74850" y="3693340"/>
              <a:ext cx="97815" cy="14424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999077" y="3695877"/>
              <a:ext cx="22225" cy="139065"/>
            </a:xfrm>
            <a:custGeom>
              <a:avLst/>
              <a:gdLst/>
              <a:ahLst/>
              <a:cxnLst/>
              <a:rect l="l" t="t" r="r" b="b"/>
              <a:pathLst>
                <a:path w="22225" h="139064">
                  <a:moveTo>
                    <a:pt x="22059" y="0"/>
                  </a:moveTo>
                  <a:lnTo>
                    <a:pt x="0" y="0"/>
                  </a:lnTo>
                  <a:lnTo>
                    <a:pt x="0" y="139014"/>
                  </a:lnTo>
                  <a:lnTo>
                    <a:pt x="22059" y="139014"/>
                  </a:lnTo>
                  <a:lnTo>
                    <a:pt x="220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97341" y="3695872"/>
              <a:ext cx="105816" cy="13901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29381" y="3695879"/>
              <a:ext cx="74726" cy="13901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134381" y="3696474"/>
              <a:ext cx="372110" cy="138430"/>
            </a:xfrm>
            <a:custGeom>
              <a:avLst/>
              <a:gdLst/>
              <a:ahLst/>
              <a:cxnLst/>
              <a:rect l="l" t="t" r="r" b="b"/>
              <a:pathLst>
                <a:path w="372110" h="138429">
                  <a:moveTo>
                    <a:pt x="75234" y="119380"/>
                  </a:moveTo>
                  <a:lnTo>
                    <a:pt x="22059" y="119380"/>
                  </a:lnTo>
                  <a:lnTo>
                    <a:pt x="22059" y="0"/>
                  </a:lnTo>
                  <a:lnTo>
                    <a:pt x="0" y="0"/>
                  </a:lnTo>
                  <a:lnTo>
                    <a:pt x="0" y="119380"/>
                  </a:lnTo>
                  <a:lnTo>
                    <a:pt x="0" y="138430"/>
                  </a:lnTo>
                  <a:lnTo>
                    <a:pt x="75234" y="138430"/>
                  </a:lnTo>
                  <a:lnTo>
                    <a:pt x="75234" y="119380"/>
                  </a:lnTo>
                  <a:close/>
                </a:path>
                <a:path w="372110" h="138429">
                  <a:moveTo>
                    <a:pt x="371627" y="119380"/>
                  </a:moveTo>
                  <a:lnTo>
                    <a:pt x="318452" y="119380"/>
                  </a:lnTo>
                  <a:lnTo>
                    <a:pt x="318452" y="0"/>
                  </a:lnTo>
                  <a:lnTo>
                    <a:pt x="296392" y="0"/>
                  </a:lnTo>
                  <a:lnTo>
                    <a:pt x="296392" y="119380"/>
                  </a:lnTo>
                  <a:lnTo>
                    <a:pt x="296392" y="138430"/>
                  </a:lnTo>
                  <a:lnTo>
                    <a:pt x="371627" y="138430"/>
                  </a:lnTo>
                  <a:lnTo>
                    <a:pt x="371627" y="1193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7177" y="3695879"/>
              <a:ext cx="74739" cy="13901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72311" y="3695879"/>
              <a:ext cx="109270" cy="13901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42117" y="3693345"/>
              <a:ext cx="140207" cy="14424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15466" y="3695867"/>
              <a:ext cx="102476" cy="14171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87293" y="3695879"/>
              <a:ext cx="133972" cy="13901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41249" y="3695879"/>
              <a:ext cx="74739" cy="13901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79382" y="3695879"/>
              <a:ext cx="149466" cy="13901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48319" y="3693345"/>
              <a:ext cx="140207" cy="14424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908337" y="3695874"/>
              <a:ext cx="91173" cy="13902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221254" y="3695877"/>
              <a:ext cx="887730" cy="139065"/>
            </a:xfrm>
            <a:custGeom>
              <a:avLst/>
              <a:gdLst/>
              <a:ahLst/>
              <a:cxnLst/>
              <a:rect l="l" t="t" r="r" b="b"/>
              <a:pathLst>
                <a:path w="887729" h="139064">
                  <a:moveTo>
                    <a:pt x="22072" y="0"/>
                  </a:moveTo>
                  <a:lnTo>
                    <a:pt x="0" y="0"/>
                  </a:lnTo>
                  <a:lnTo>
                    <a:pt x="0" y="139014"/>
                  </a:lnTo>
                  <a:lnTo>
                    <a:pt x="22072" y="139014"/>
                  </a:lnTo>
                  <a:lnTo>
                    <a:pt x="22072" y="0"/>
                  </a:lnTo>
                  <a:close/>
                </a:path>
                <a:path w="887729" h="139064">
                  <a:moveTo>
                    <a:pt x="333387" y="119976"/>
                  </a:moveTo>
                  <a:lnTo>
                    <a:pt x="280212" y="119976"/>
                  </a:lnTo>
                  <a:lnTo>
                    <a:pt x="280212" y="596"/>
                  </a:lnTo>
                  <a:lnTo>
                    <a:pt x="258140" y="596"/>
                  </a:lnTo>
                  <a:lnTo>
                    <a:pt x="258140" y="119976"/>
                  </a:lnTo>
                  <a:lnTo>
                    <a:pt x="258140" y="139026"/>
                  </a:lnTo>
                  <a:lnTo>
                    <a:pt x="333387" y="139026"/>
                  </a:lnTo>
                  <a:lnTo>
                    <a:pt x="333387" y="119976"/>
                  </a:lnTo>
                  <a:close/>
                </a:path>
                <a:path w="887729" h="139064">
                  <a:moveTo>
                    <a:pt x="576618" y="0"/>
                  </a:moveTo>
                  <a:lnTo>
                    <a:pt x="554545" y="0"/>
                  </a:lnTo>
                  <a:lnTo>
                    <a:pt x="554545" y="139014"/>
                  </a:lnTo>
                  <a:lnTo>
                    <a:pt x="576618" y="139014"/>
                  </a:lnTo>
                  <a:lnTo>
                    <a:pt x="576618" y="0"/>
                  </a:lnTo>
                  <a:close/>
                </a:path>
                <a:path w="887729" h="139064">
                  <a:moveTo>
                    <a:pt x="887514" y="596"/>
                  </a:moveTo>
                  <a:lnTo>
                    <a:pt x="789787" y="596"/>
                  </a:lnTo>
                  <a:lnTo>
                    <a:pt x="789787" y="19646"/>
                  </a:lnTo>
                  <a:lnTo>
                    <a:pt x="827620" y="19646"/>
                  </a:lnTo>
                  <a:lnTo>
                    <a:pt x="827620" y="139026"/>
                  </a:lnTo>
                  <a:lnTo>
                    <a:pt x="849617" y="139026"/>
                  </a:lnTo>
                  <a:lnTo>
                    <a:pt x="849617" y="19646"/>
                  </a:lnTo>
                  <a:lnTo>
                    <a:pt x="887514" y="19646"/>
                  </a:lnTo>
                  <a:lnTo>
                    <a:pt x="887514" y="5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314020" y="3644651"/>
              <a:ext cx="131267" cy="190245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292239" y="4079416"/>
            <a:ext cx="11607522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1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Black"/>
                <a:ea typeface="+mn-ea"/>
                <a:cs typeface="Poppins-Black"/>
              </a:rPr>
              <a:t>Dall’Euro 3 all’elettrico: cosa dicono i dati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-Black"/>
                <a:ea typeface="+mn-ea"/>
                <a:cs typeface="Poppins-Black"/>
              </a:rPr>
              <a:t>La GREENBOX: l’uso della telematica per un nuovo paradigma di sostenibilità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-Black"/>
              <a:ea typeface="+mn-ea"/>
              <a:cs typeface="Poppins-Bl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0" y="5512118"/>
            <a:ext cx="12193193" cy="117468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PROF.</a:t>
            </a:r>
            <a:r>
              <a:rPr kumimoji="0" sz="1850" b="0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sz="185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SERGIO</a:t>
            </a:r>
            <a:r>
              <a:rPr kumimoji="0" sz="1850" b="0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sz="185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MATTEO</a:t>
            </a:r>
            <a:r>
              <a:rPr kumimoji="0" sz="1850" b="0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sz="185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SAVARESI,</a:t>
            </a:r>
            <a:r>
              <a:rPr kumimoji="0" sz="1850" b="0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sz="185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POLITECNICO</a:t>
            </a:r>
            <a:r>
              <a:rPr kumimoji="0" sz="1850" b="0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sz="185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DI</a:t>
            </a:r>
            <a:r>
              <a:rPr kumimoji="0" sz="1850" b="0" i="0" u="none" strike="noStrike" kern="120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sz="185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MILANO</a:t>
            </a:r>
            <a:endParaRPr kumimoji="0" lang="it-IT" sz="1850" b="0" i="0" u="none" strike="noStrike" kern="1200" cap="none" spc="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50" b="0" i="0" u="none" strike="noStrike" kern="1200" cap="none" spc="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spc="25" dirty="0">
                <a:solidFill>
                  <a:srgbClr val="FFFFFF"/>
                </a:solidFill>
                <a:latin typeface="Poppins-Medium"/>
                <a:cs typeface="Poppins-Medium"/>
              </a:rPr>
              <a:t>T</a:t>
            </a:r>
            <a:r>
              <a:rPr kumimoji="0" lang="it-IT" sz="140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avola rotonda “Sostenibilità sociale, economica e ambientale della transizione nella mobilità - le evidenze dei dati”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700" b="0" i="0" u="none" strike="noStrike" kern="1200" cap="none" spc="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(Bruxelles, 5/12/2023)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</p:txBody>
      </p:sp>
    </p:spTree>
    <p:extLst>
      <p:ext uri="{BB962C8B-B14F-4D97-AF65-F5344CB8AC3E}">
        <p14:creationId xmlns:p14="http://schemas.microsoft.com/office/powerpoint/2010/main" val="1101226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Immagine che contiene schermata, linea, Rettangolo, Parallelo&#10;&#10;Descrizione generata automaticamente">
            <a:extLst>
              <a:ext uri="{FF2B5EF4-FFF2-40B4-BE49-F238E27FC236}">
                <a16:creationId xmlns:a16="http://schemas.microsoft.com/office/drawing/2014/main" id="{EECAD810-F44B-699E-6960-DF76F7C1CC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" r="38204"/>
          <a:stretch/>
        </p:blipFill>
        <p:spPr>
          <a:xfrm>
            <a:off x="6030015" y="609293"/>
            <a:ext cx="6161985" cy="5679043"/>
          </a:xfrm>
          <a:prstGeom prst="rect">
            <a:avLst/>
          </a:prstGeom>
        </p:spPr>
      </p:pic>
      <p:pic>
        <p:nvPicPr>
          <p:cNvPr id="12" name="Immagine 11" descr="Immagine che contiene linea, design, bandiera&#10;&#10;Descrizione generata automaticamente">
            <a:extLst>
              <a:ext uri="{FF2B5EF4-FFF2-40B4-BE49-F238E27FC236}">
                <a16:creationId xmlns:a16="http://schemas.microsoft.com/office/drawing/2014/main" id="{359DB8D9-99A7-94BF-CC89-21B4E2F2CA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0" r="38906"/>
          <a:stretch/>
        </p:blipFill>
        <p:spPr>
          <a:xfrm>
            <a:off x="119754" y="609294"/>
            <a:ext cx="6036778" cy="5679043"/>
          </a:xfrm>
          <a:prstGeom prst="rect">
            <a:avLst/>
          </a:prstGeom>
        </p:spPr>
      </p:pic>
      <p:sp>
        <p:nvSpPr>
          <p:cNvPr id="32" name="object 28">
            <a:extLst>
              <a:ext uri="{FF2B5EF4-FFF2-40B4-BE49-F238E27FC236}">
                <a16:creationId xmlns:a16="http://schemas.microsoft.com/office/drawing/2014/main" id="{D4395101-0902-EA55-50AC-379A1A93C8E0}"/>
              </a:ext>
            </a:extLst>
          </p:cNvPr>
          <p:cNvSpPr txBox="1"/>
          <p:nvPr/>
        </p:nvSpPr>
        <p:spPr>
          <a:xfrm>
            <a:off x="230885" y="141126"/>
            <a:ext cx="1030287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2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Poppins-Black"/>
                <a:ea typeface="+mn-ea"/>
                <a:cs typeface="Poppins-Black"/>
              </a:rPr>
              <a:t>Emissioni Totali Annue di CO2 in Kg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Poppins-Black"/>
              <a:ea typeface="+mn-ea"/>
              <a:cs typeface="Poppins-Black"/>
            </a:endParaRPr>
          </a:p>
        </p:txBody>
      </p:sp>
      <p:sp>
        <p:nvSpPr>
          <p:cNvPr id="10" name="object 28">
            <a:extLst>
              <a:ext uri="{FF2B5EF4-FFF2-40B4-BE49-F238E27FC236}">
                <a16:creationId xmlns:a16="http://schemas.microsoft.com/office/drawing/2014/main" id="{ED77CDC1-D519-FBD7-67AF-AEB489DD9FAA}"/>
              </a:ext>
            </a:extLst>
          </p:cNvPr>
          <p:cNvSpPr txBox="1"/>
          <p:nvPr/>
        </p:nvSpPr>
        <p:spPr>
          <a:xfrm>
            <a:off x="230885" y="584837"/>
            <a:ext cx="1030287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2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Poppins-Black"/>
                <a:ea typeface="+mn-ea"/>
                <a:cs typeface="Poppins-Black"/>
              </a:rPr>
              <a:t>Solo percorsi urbani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Poppins-Black"/>
              <a:ea typeface="+mn-ea"/>
              <a:cs typeface="Poppins-Black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7B49743-EEF5-16C4-C1DB-73EF6C6E55E7}"/>
              </a:ext>
            </a:extLst>
          </p:cNvPr>
          <p:cNvSpPr txBox="1"/>
          <p:nvPr/>
        </p:nvSpPr>
        <p:spPr>
          <a:xfrm rot="5400000">
            <a:off x="-1585654" y="3986673"/>
            <a:ext cx="3479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Poppins" panose="00000500000000000000" pitchFamily="2" charset="0"/>
                <a:cs typeface="Poppins" panose="00000500000000000000" pitchFamily="2" charset="0"/>
              </a:rPr>
              <a:t>Emissioni Annuali Urbane Co2 [kg]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5242302-4CD7-3D5E-D748-BDCFA20F9F73}"/>
              </a:ext>
            </a:extLst>
          </p:cNvPr>
          <p:cNvSpPr txBox="1"/>
          <p:nvPr/>
        </p:nvSpPr>
        <p:spPr>
          <a:xfrm rot="5400000">
            <a:off x="4442449" y="3838948"/>
            <a:ext cx="3359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Poppins" panose="00000500000000000000" pitchFamily="2" charset="0"/>
                <a:cs typeface="Poppins" panose="00000500000000000000" pitchFamily="2" charset="0"/>
              </a:rPr>
              <a:t>Emissioni Annuali Urbane Co2 [kg]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1838688-995E-ACDA-1A0D-08E546023C80}"/>
              </a:ext>
            </a:extLst>
          </p:cNvPr>
          <p:cNvSpPr txBox="1"/>
          <p:nvPr/>
        </p:nvSpPr>
        <p:spPr>
          <a:xfrm>
            <a:off x="10594639" y="1279992"/>
            <a:ext cx="185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Poppins" panose="00000500000000000000" pitchFamily="2" charset="0"/>
                <a:cs typeface="Poppins" panose="00000500000000000000" pitchFamily="2" charset="0"/>
              </a:rPr>
              <a:t>EURO 6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BF51317-CB19-9AC0-E85D-C7855D160EC2}"/>
              </a:ext>
            </a:extLst>
          </p:cNvPr>
          <p:cNvSpPr txBox="1"/>
          <p:nvPr/>
        </p:nvSpPr>
        <p:spPr>
          <a:xfrm>
            <a:off x="4415404" y="1279992"/>
            <a:ext cx="185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Poppins" panose="00000500000000000000" pitchFamily="2" charset="0"/>
                <a:cs typeface="Poppins" panose="00000500000000000000" pitchFamily="2" charset="0"/>
              </a:rPr>
              <a:t>EURO 4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3491FDC-D59B-9E34-0B6B-58CEED088E0F}"/>
              </a:ext>
            </a:extLst>
          </p:cNvPr>
          <p:cNvSpPr txBox="1"/>
          <p:nvPr/>
        </p:nvSpPr>
        <p:spPr>
          <a:xfrm>
            <a:off x="4559332" y="4902569"/>
            <a:ext cx="17367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Mediana: 372 Kg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0EC7635-35A5-D280-46B1-949527C256B2}"/>
              </a:ext>
            </a:extLst>
          </p:cNvPr>
          <p:cNvSpPr txBox="1"/>
          <p:nvPr/>
        </p:nvSpPr>
        <p:spPr>
          <a:xfrm>
            <a:off x="10469593" y="5033374"/>
            <a:ext cx="17367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Mediana: 278 Kg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E7F4055-0C66-4494-B815-E98F5FE38271}"/>
              </a:ext>
            </a:extLst>
          </p:cNvPr>
          <p:cNvSpPr txBox="1"/>
          <p:nvPr/>
        </p:nvSpPr>
        <p:spPr>
          <a:xfrm>
            <a:off x="4729113" y="6161981"/>
            <a:ext cx="2733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Poppins" panose="00000500000000000000" pitchFamily="2" charset="0"/>
                <a:cs typeface="Poppins" panose="00000500000000000000" pitchFamily="2" charset="0"/>
              </a:rPr>
              <a:t>1000 Veicoli Euro 4</a:t>
            </a:r>
          </a:p>
          <a:p>
            <a:pPr algn="ctr"/>
            <a:r>
              <a:rPr lang="it-IT" sz="1400" dirty="0">
                <a:latin typeface="Poppins" panose="00000500000000000000" pitchFamily="2" charset="0"/>
                <a:cs typeface="Poppins" panose="00000500000000000000" pitchFamily="2" charset="0"/>
              </a:rPr>
              <a:t>1000 Veicoli Euro 6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AFF5A24-BD91-437D-AA4C-A0F1CD2A2BDF}"/>
              </a:ext>
            </a:extLst>
          </p:cNvPr>
          <p:cNvSpPr txBox="1"/>
          <p:nvPr/>
        </p:nvSpPr>
        <p:spPr>
          <a:xfrm>
            <a:off x="-713455" y="5653374"/>
            <a:ext cx="2733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Poppins" panose="00000500000000000000" pitchFamily="2" charset="0"/>
                <a:cs typeface="Poppins" panose="00000500000000000000" pitchFamily="2" charset="0"/>
              </a:rPr>
              <a:t>Veicolo 1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9F56F3E-204B-4992-A728-38F3655772ED}"/>
              </a:ext>
            </a:extLst>
          </p:cNvPr>
          <p:cNvSpPr txBox="1"/>
          <p:nvPr/>
        </p:nvSpPr>
        <p:spPr>
          <a:xfrm>
            <a:off x="1825559" y="5653374"/>
            <a:ext cx="2733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Poppins" panose="00000500000000000000" pitchFamily="2" charset="0"/>
                <a:cs typeface="Poppins" panose="00000500000000000000" pitchFamily="2" charset="0"/>
              </a:rPr>
              <a:t>Veicolo i-esimo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F347D32-F19F-480D-BC59-23C284F47B96}"/>
              </a:ext>
            </a:extLst>
          </p:cNvPr>
          <p:cNvSpPr txBox="1"/>
          <p:nvPr/>
        </p:nvSpPr>
        <p:spPr>
          <a:xfrm>
            <a:off x="4559332" y="5653374"/>
            <a:ext cx="2733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Poppins" panose="00000500000000000000" pitchFamily="2" charset="0"/>
                <a:cs typeface="Poppins" panose="00000500000000000000" pitchFamily="2" charset="0"/>
              </a:rPr>
              <a:t>Veicolo 1000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33F8CA4-C0F5-432C-95EA-451DF2199729}"/>
              </a:ext>
            </a:extLst>
          </p:cNvPr>
          <p:cNvSpPr txBox="1"/>
          <p:nvPr/>
        </p:nvSpPr>
        <p:spPr>
          <a:xfrm>
            <a:off x="5412137" y="5653374"/>
            <a:ext cx="2733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Poppins" panose="00000500000000000000" pitchFamily="2" charset="0"/>
                <a:cs typeface="Poppins" panose="00000500000000000000" pitchFamily="2" charset="0"/>
              </a:rPr>
              <a:t>Veicolo 1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F34BB04-C89F-4367-8332-1E83955855ED}"/>
              </a:ext>
            </a:extLst>
          </p:cNvPr>
          <p:cNvSpPr txBox="1"/>
          <p:nvPr/>
        </p:nvSpPr>
        <p:spPr>
          <a:xfrm>
            <a:off x="7951151" y="5653374"/>
            <a:ext cx="2733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Poppins" panose="00000500000000000000" pitchFamily="2" charset="0"/>
                <a:cs typeface="Poppins" panose="00000500000000000000" pitchFamily="2" charset="0"/>
              </a:rPr>
              <a:t>Veicolo i-esimo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FE4F04C-5176-4E20-9278-07569C73B79E}"/>
              </a:ext>
            </a:extLst>
          </p:cNvPr>
          <p:cNvSpPr txBox="1"/>
          <p:nvPr/>
        </p:nvSpPr>
        <p:spPr>
          <a:xfrm>
            <a:off x="10231114" y="5653374"/>
            <a:ext cx="2733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Poppins" panose="00000500000000000000" pitchFamily="2" charset="0"/>
                <a:cs typeface="Poppins" panose="00000500000000000000" pitchFamily="2" charset="0"/>
              </a:rPr>
              <a:t>Veicolo 1000</a:t>
            </a:r>
          </a:p>
        </p:txBody>
      </p:sp>
    </p:spTree>
    <p:extLst>
      <p:ext uri="{BB962C8B-B14F-4D97-AF65-F5344CB8AC3E}">
        <p14:creationId xmlns:p14="http://schemas.microsoft.com/office/powerpoint/2010/main" val="210860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Immagine che contiene linea&#10;&#10;Descrizione generata automaticamente">
            <a:extLst>
              <a:ext uri="{FF2B5EF4-FFF2-40B4-BE49-F238E27FC236}">
                <a16:creationId xmlns:a16="http://schemas.microsoft.com/office/drawing/2014/main" id="{67C92B9E-7EA0-2463-3F68-29C3EEB957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8"/>
          <a:stretch/>
        </p:blipFill>
        <p:spPr>
          <a:xfrm>
            <a:off x="0" y="432521"/>
            <a:ext cx="12192000" cy="5871298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5987AEA7-16F8-A347-BE85-2E5B38059F5E}"/>
              </a:ext>
            </a:extLst>
          </p:cNvPr>
          <p:cNvGrpSpPr/>
          <p:nvPr/>
        </p:nvGrpSpPr>
        <p:grpSpPr>
          <a:xfrm>
            <a:off x="8798560" y="1573982"/>
            <a:ext cx="1493520" cy="743905"/>
            <a:chOff x="8798560" y="1546274"/>
            <a:chExt cx="1493520" cy="646331"/>
          </a:xfrm>
        </p:grpSpPr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4126F6A4-F528-C3A6-F49C-68F94E671872}"/>
                </a:ext>
              </a:extLst>
            </p:cNvPr>
            <p:cNvCxnSpPr>
              <a:cxnSpLocks/>
            </p:cNvCxnSpPr>
            <p:nvPr/>
          </p:nvCxnSpPr>
          <p:spPr>
            <a:xfrm>
              <a:off x="8798560" y="1938719"/>
              <a:ext cx="508000" cy="0"/>
            </a:xfrm>
            <a:prstGeom prst="line">
              <a:avLst/>
            </a:prstGeom>
            <a:ln w="38100">
              <a:solidFill>
                <a:srgbClr val="EC7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94B88A94-7CA2-B024-DA0D-7EFE435B6FBD}"/>
                </a:ext>
              </a:extLst>
            </p:cNvPr>
            <p:cNvGrpSpPr/>
            <p:nvPr/>
          </p:nvGrpSpPr>
          <p:grpSpPr>
            <a:xfrm>
              <a:off x="8798560" y="1546274"/>
              <a:ext cx="1493520" cy="646331"/>
              <a:chOff x="8798560" y="1546274"/>
              <a:chExt cx="1493520" cy="646331"/>
            </a:xfrm>
          </p:grpSpPr>
          <p:cxnSp>
            <p:nvCxnSpPr>
              <p:cNvPr id="15" name="Connettore diritto 14">
                <a:extLst>
                  <a:ext uri="{FF2B5EF4-FFF2-40B4-BE49-F238E27FC236}">
                    <a16:creationId xmlns:a16="http://schemas.microsoft.com/office/drawing/2014/main" id="{33223295-6E33-3ED3-3052-1286635205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98560" y="1727200"/>
                <a:ext cx="508000" cy="0"/>
              </a:xfrm>
              <a:prstGeom prst="line">
                <a:avLst/>
              </a:prstGeom>
              <a:ln w="38100">
                <a:solidFill>
                  <a:srgbClr val="00A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64D5D6D3-A31B-A7A4-6562-9D7B97C1D24A}"/>
                  </a:ext>
                </a:extLst>
              </p:cNvPr>
              <p:cNvSpPr txBox="1"/>
              <p:nvPr/>
            </p:nvSpPr>
            <p:spPr>
              <a:xfrm>
                <a:off x="9306560" y="1546274"/>
                <a:ext cx="9855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latin typeface="Poppins" panose="00000500000000000000" pitchFamily="2" charset="0"/>
                    <a:cs typeface="Poppins" panose="00000500000000000000" pitchFamily="2" charset="0"/>
                  </a:rPr>
                  <a:t>EURO 6</a:t>
                </a:r>
              </a:p>
              <a:p>
                <a:r>
                  <a:rPr lang="it-IT" dirty="0">
                    <a:latin typeface="Poppins" panose="00000500000000000000" pitchFamily="2" charset="0"/>
                    <a:cs typeface="Poppins" panose="00000500000000000000" pitchFamily="2" charset="0"/>
                  </a:rPr>
                  <a:t>EURO 4</a:t>
                </a:r>
              </a:p>
            </p:txBody>
          </p:sp>
        </p:grp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EA57E58-DD35-39B3-8AD6-3AE2E29CA102}"/>
              </a:ext>
            </a:extLst>
          </p:cNvPr>
          <p:cNvSpPr txBox="1"/>
          <p:nvPr/>
        </p:nvSpPr>
        <p:spPr>
          <a:xfrm>
            <a:off x="4729113" y="6120709"/>
            <a:ext cx="2733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Poppins" panose="00000500000000000000" pitchFamily="2" charset="0"/>
                <a:cs typeface="Poppins" panose="00000500000000000000" pitchFamily="2" charset="0"/>
              </a:rPr>
              <a:t>1000 Veicoli Euro 4</a:t>
            </a:r>
          </a:p>
          <a:p>
            <a:pPr algn="ctr"/>
            <a:r>
              <a:rPr lang="it-IT" sz="1400" dirty="0">
                <a:latin typeface="Poppins" panose="00000500000000000000" pitchFamily="2" charset="0"/>
                <a:cs typeface="Poppins" panose="00000500000000000000" pitchFamily="2" charset="0"/>
              </a:rPr>
              <a:t>1000 Veicoli Euro 6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0048853-56FA-906C-318C-83DAEDAA339E}"/>
              </a:ext>
            </a:extLst>
          </p:cNvPr>
          <p:cNvSpPr txBox="1"/>
          <p:nvPr/>
        </p:nvSpPr>
        <p:spPr>
          <a:xfrm rot="5400000">
            <a:off x="-790969" y="3302818"/>
            <a:ext cx="3288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Poppins" panose="00000500000000000000" pitchFamily="2" charset="0"/>
                <a:cs typeface="Poppins" panose="00000500000000000000" pitchFamily="2" charset="0"/>
              </a:rPr>
              <a:t>Emissioni Annuali Urbane Co2 [kg]</a:t>
            </a:r>
          </a:p>
        </p:txBody>
      </p:sp>
      <p:sp>
        <p:nvSpPr>
          <p:cNvPr id="32" name="object 28">
            <a:extLst>
              <a:ext uri="{FF2B5EF4-FFF2-40B4-BE49-F238E27FC236}">
                <a16:creationId xmlns:a16="http://schemas.microsoft.com/office/drawing/2014/main" id="{D4395101-0902-EA55-50AC-379A1A93C8E0}"/>
              </a:ext>
            </a:extLst>
          </p:cNvPr>
          <p:cNvSpPr txBox="1"/>
          <p:nvPr/>
        </p:nvSpPr>
        <p:spPr>
          <a:xfrm>
            <a:off x="230885" y="141126"/>
            <a:ext cx="1030287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2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Poppins-Black"/>
                <a:ea typeface="+mn-ea"/>
                <a:cs typeface="Poppins-Black"/>
              </a:rPr>
              <a:t>Emissioni Totali Annue di CO2 in Kg (comparativa)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Poppins-Black"/>
              <a:ea typeface="+mn-ea"/>
              <a:cs typeface="Poppins-Black"/>
            </a:endParaRPr>
          </a:p>
        </p:txBody>
      </p:sp>
      <p:sp>
        <p:nvSpPr>
          <p:cNvPr id="10" name="object 28">
            <a:extLst>
              <a:ext uri="{FF2B5EF4-FFF2-40B4-BE49-F238E27FC236}">
                <a16:creationId xmlns:a16="http://schemas.microsoft.com/office/drawing/2014/main" id="{F466B503-CA5E-6219-AA66-B069F93B7025}"/>
              </a:ext>
            </a:extLst>
          </p:cNvPr>
          <p:cNvSpPr txBox="1"/>
          <p:nvPr/>
        </p:nvSpPr>
        <p:spPr>
          <a:xfrm>
            <a:off x="230885" y="612545"/>
            <a:ext cx="1030287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2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Poppins-Black"/>
                <a:ea typeface="+mn-ea"/>
                <a:cs typeface="Poppins-Black"/>
              </a:rPr>
              <a:t>Solo percorsi urbani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Poppins-Black"/>
              <a:ea typeface="+mn-ea"/>
              <a:cs typeface="Poppins-Black"/>
            </a:endParaRP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5D2AD4C7-02EF-DE7E-7DF8-C9BD32B00410}"/>
              </a:ext>
            </a:extLst>
          </p:cNvPr>
          <p:cNvCxnSpPr/>
          <p:nvPr/>
        </p:nvCxnSpPr>
        <p:spPr>
          <a:xfrm>
            <a:off x="3549650" y="4123458"/>
            <a:ext cx="0" cy="1104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C5D98D7F-FF3E-B257-2469-7B64F7B57CA0}"/>
              </a:ext>
            </a:extLst>
          </p:cNvPr>
          <p:cNvCxnSpPr>
            <a:cxnSpLocks/>
          </p:cNvCxnSpPr>
          <p:nvPr/>
        </p:nvCxnSpPr>
        <p:spPr>
          <a:xfrm>
            <a:off x="3549650" y="4186958"/>
            <a:ext cx="0" cy="3683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3EB89AEC-1D5E-2DD8-4654-058452C777AF}"/>
              </a:ext>
            </a:extLst>
          </p:cNvPr>
          <p:cNvCxnSpPr>
            <a:cxnSpLocks/>
          </p:cNvCxnSpPr>
          <p:nvPr/>
        </p:nvCxnSpPr>
        <p:spPr>
          <a:xfrm flipV="1">
            <a:off x="1612900" y="5774458"/>
            <a:ext cx="0" cy="23495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E0672D75-BFD3-7C29-1CA8-6F24D3EDF2DE}"/>
              </a:ext>
            </a:extLst>
          </p:cNvPr>
          <p:cNvCxnSpPr>
            <a:cxnSpLocks/>
          </p:cNvCxnSpPr>
          <p:nvPr/>
        </p:nvCxnSpPr>
        <p:spPr>
          <a:xfrm flipH="1">
            <a:off x="1612900" y="5774458"/>
            <a:ext cx="934085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ject 28">
            <a:extLst>
              <a:ext uri="{FF2B5EF4-FFF2-40B4-BE49-F238E27FC236}">
                <a16:creationId xmlns:a16="http://schemas.microsoft.com/office/drawing/2014/main" id="{09AA070B-F04B-3794-3AA2-AA6E5AD71BAC}"/>
              </a:ext>
            </a:extLst>
          </p:cNvPr>
          <p:cNvSpPr txBox="1"/>
          <p:nvPr/>
        </p:nvSpPr>
        <p:spPr>
          <a:xfrm>
            <a:off x="2820036" y="1437956"/>
            <a:ext cx="4715509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Poppins-Black"/>
                <a:ea typeface="+mn-ea"/>
                <a:cs typeface="Poppins-Black"/>
              </a:rPr>
            </a:br>
            <a:r>
              <a:rPr kumimoji="0" lang="it-IT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Poppins-Black"/>
                <a:ea typeface="+mn-ea"/>
                <a:cs typeface="Poppins-Black"/>
              </a:rPr>
              <a:t>E’ enormemente più rilevante QUANTO e COME si usa un veicolo che la sua classe EURO</a:t>
            </a:r>
            <a:br>
              <a:rPr kumimoji="0" lang="it-IT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Poppins-Black"/>
                <a:ea typeface="+mn-ea"/>
                <a:cs typeface="Poppins-Black"/>
              </a:rPr>
            </a:br>
            <a:endParaRPr kumimoji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oppins-Black"/>
              <a:ea typeface="+mn-ea"/>
              <a:cs typeface="Poppins-Black"/>
            </a:endParaRPr>
          </a:p>
        </p:txBody>
      </p: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ECAFE307-4637-16BD-9500-CB2678939E43}"/>
              </a:ext>
            </a:extLst>
          </p:cNvPr>
          <p:cNvCxnSpPr>
            <a:cxnSpLocks/>
          </p:cNvCxnSpPr>
          <p:nvPr/>
        </p:nvCxnSpPr>
        <p:spPr>
          <a:xfrm>
            <a:off x="1612900" y="871590"/>
            <a:ext cx="0" cy="29276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1F1F628F-329C-78E8-D307-1F7583E972D6}"/>
              </a:ext>
            </a:extLst>
          </p:cNvPr>
          <p:cNvCxnSpPr>
            <a:cxnSpLocks/>
          </p:cNvCxnSpPr>
          <p:nvPr/>
        </p:nvCxnSpPr>
        <p:spPr>
          <a:xfrm>
            <a:off x="1612900" y="1164358"/>
            <a:ext cx="0" cy="461010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0B5A5550-6718-158B-B2FE-256B1EDF9ED6}"/>
              </a:ext>
            </a:extLst>
          </p:cNvPr>
          <p:cNvCxnSpPr>
            <a:cxnSpLocks/>
          </p:cNvCxnSpPr>
          <p:nvPr/>
        </p:nvCxnSpPr>
        <p:spPr>
          <a:xfrm flipV="1">
            <a:off x="3549648" y="4783858"/>
            <a:ext cx="0" cy="3048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202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8">
            <a:extLst>
              <a:ext uri="{FF2B5EF4-FFF2-40B4-BE49-F238E27FC236}">
                <a16:creationId xmlns:a16="http://schemas.microsoft.com/office/drawing/2014/main" id="{D4395101-0902-EA55-50AC-379A1A93C8E0}"/>
              </a:ext>
            </a:extLst>
          </p:cNvPr>
          <p:cNvSpPr txBox="1"/>
          <p:nvPr/>
        </p:nvSpPr>
        <p:spPr>
          <a:xfrm>
            <a:off x="230885" y="141126"/>
            <a:ext cx="1030287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2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Poppins-Black"/>
                <a:ea typeface="+mn-ea"/>
                <a:cs typeface="Poppins-Black"/>
              </a:rPr>
              <a:t>Percorrenze annue totali (distribuzione)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Poppins-Black"/>
              <a:ea typeface="+mn-ea"/>
              <a:cs typeface="Poppins-Black"/>
            </a:endParaRPr>
          </a:p>
        </p:txBody>
      </p:sp>
      <p:pic>
        <p:nvPicPr>
          <p:cNvPr id="2" name="Immagine 1" descr="Immagine che contiene diagramma, Rettangolo, linea, design&#10;&#10;Descrizione generata automaticamente">
            <a:extLst>
              <a:ext uri="{FF2B5EF4-FFF2-40B4-BE49-F238E27FC236}">
                <a16:creationId xmlns:a16="http://schemas.microsoft.com/office/drawing/2014/main" id="{471E246F-1ABD-A5E3-4951-FED4111815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7" r="38125"/>
          <a:stretch/>
        </p:blipFill>
        <p:spPr>
          <a:xfrm>
            <a:off x="6170694" y="698441"/>
            <a:ext cx="5895818" cy="5619644"/>
          </a:xfrm>
          <a:prstGeom prst="rect">
            <a:avLst/>
          </a:prstGeom>
        </p:spPr>
      </p:pic>
      <p:pic>
        <p:nvPicPr>
          <p:cNvPr id="3" name="Immagine 2" descr="Immagine che contiene diagramma, schermata, Rettangolo, linea&#10;&#10;Descrizione generata automaticamente">
            <a:extLst>
              <a:ext uri="{FF2B5EF4-FFF2-40B4-BE49-F238E27FC236}">
                <a16:creationId xmlns:a16="http://schemas.microsoft.com/office/drawing/2014/main" id="{2DEC0939-EDE2-6163-B8F6-F2D3657FB7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7" r="38203"/>
          <a:stretch/>
        </p:blipFill>
        <p:spPr>
          <a:xfrm>
            <a:off x="212562" y="701812"/>
            <a:ext cx="5883438" cy="561627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4D41743-D1FF-2EEB-FA64-1803571B30C5}"/>
              </a:ext>
            </a:extLst>
          </p:cNvPr>
          <p:cNvSpPr txBox="1"/>
          <p:nvPr/>
        </p:nvSpPr>
        <p:spPr>
          <a:xfrm rot="5400000">
            <a:off x="-650058" y="3371452"/>
            <a:ext cx="1587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Poppins" panose="00000500000000000000" pitchFamily="2" charset="0"/>
                <a:cs typeface="Poppins" panose="00000500000000000000" pitchFamily="2" charset="0"/>
              </a:rPr>
              <a:t>Numero Veicoli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6AC03B4-C485-1A19-BC9A-E34396768B01}"/>
              </a:ext>
            </a:extLst>
          </p:cNvPr>
          <p:cNvSpPr txBox="1"/>
          <p:nvPr/>
        </p:nvSpPr>
        <p:spPr>
          <a:xfrm rot="5400000">
            <a:off x="5238360" y="3371450"/>
            <a:ext cx="1587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Poppins" panose="00000500000000000000" pitchFamily="2" charset="0"/>
                <a:cs typeface="Poppins" panose="00000500000000000000" pitchFamily="2" charset="0"/>
              </a:rPr>
              <a:t>Numero Veicoli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7894F82-E10B-BAAD-AC0E-9E335686AE2E}"/>
              </a:ext>
            </a:extLst>
          </p:cNvPr>
          <p:cNvSpPr txBox="1"/>
          <p:nvPr/>
        </p:nvSpPr>
        <p:spPr>
          <a:xfrm>
            <a:off x="4237382" y="1377315"/>
            <a:ext cx="185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EURO 4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F9B64F4-466A-DF71-C4B4-B91A48438A40}"/>
              </a:ext>
            </a:extLst>
          </p:cNvPr>
          <p:cNvSpPr txBox="1"/>
          <p:nvPr/>
        </p:nvSpPr>
        <p:spPr>
          <a:xfrm>
            <a:off x="10207894" y="1377315"/>
            <a:ext cx="185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EURO 6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74F96BF-8CEA-AD7A-3F55-133CE44F0E81}"/>
              </a:ext>
            </a:extLst>
          </p:cNvPr>
          <p:cNvSpPr txBox="1"/>
          <p:nvPr/>
        </p:nvSpPr>
        <p:spPr>
          <a:xfrm>
            <a:off x="1940752" y="5928726"/>
            <a:ext cx="2427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Poppins" panose="00000500000000000000" pitchFamily="2" charset="0"/>
                <a:cs typeface="Poppins" panose="00000500000000000000" pitchFamily="2" charset="0"/>
              </a:rPr>
              <a:t>Distanza Annuale Percorsa [Km]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89B684D-0242-515B-4A0D-65347B574BA2}"/>
              </a:ext>
            </a:extLst>
          </p:cNvPr>
          <p:cNvSpPr txBox="1"/>
          <p:nvPr/>
        </p:nvSpPr>
        <p:spPr>
          <a:xfrm>
            <a:off x="8116961" y="5928726"/>
            <a:ext cx="2427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Poppins" panose="00000500000000000000" pitchFamily="2" charset="0"/>
                <a:cs typeface="Poppins" panose="00000500000000000000" pitchFamily="2" charset="0"/>
              </a:rPr>
              <a:t>Distanza Annuale Percorsa [Km]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6B5229E-02E2-A6D2-A281-5260E3F5DBB4}"/>
              </a:ext>
            </a:extLst>
          </p:cNvPr>
          <p:cNvSpPr txBox="1"/>
          <p:nvPr/>
        </p:nvSpPr>
        <p:spPr>
          <a:xfrm>
            <a:off x="2582661" y="1336882"/>
            <a:ext cx="17367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Mediana: 25.000 Km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9617C71-EA00-36EB-5F24-A5E657AC157B}"/>
              </a:ext>
            </a:extLst>
          </p:cNvPr>
          <p:cNvSpPr txBox="1"/>
          <p:nvPr/>
        </p:nvSpPr>
        <p:spPr>
          <a:xfrm>
            <a:off x="8932661" y="1346375"/>
            <a:ext cx="17367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Mediana: 29.000 Km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9A2D3F0-1C89-4357-A0AF-699C435140CD}"/>
              </a:ext>
            </a:extLst>
          </p:cNvPr>
          <p:cNvSpPr txBox="1"/>
          <p:nvPr/>
        </p:nvSpPr>
        <p:spPr>
          <a:xfrm>
            <a:off x="4729113" y="6056475"/>
            <a:ext cx="2733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Poppins" panose="00000500000000000000" pitchFamily="2" charset="0"/>
                <a:cs typeface="Poppins" panose="00000500000000000000" pitchFamily="2" charset="0"/>
              </a:rPr>
              <a:t>1000 Veicoli Euro 4</a:t>
            </a:r>
          </a:p>
          <a:p>
            <a:pPr algn="ctr"/>
            <a:r>
              <a:rPr lang="it-IT" sz="1400" dirty="0">
                <a:latin typeface="Poppins" panose="00000500000000000000" pitchFamily="2" charset="0"/>
                <a:cs typeface="Poppins" panose="00000500000000000000" pitchFamily="2" charset="0"/>
              </a:rPr>
              <a:t>1000 Veicoli Euro 6</a:t>
            </a:r>
          </a:p>
        </p:txBody>
      </p:sp>
    </p:spTree>
    <p:extLst>
      <p:ext uri="{BB962C8B-B14F-4D97-AF65-F5344CB8AC3E}">
        <p14:creationId xmlns:p14="http://schemas.microsoft.com/office/powerpoint/2010/main" val="2311153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Immagine che contiene diagramma, Diagramma, linea, pixel&#10;&#10;Descrizione generata automaticamente">
            <a:extLst>
              <a:ext uri="{FF2B5EF4-FFF2-40B4-BE49-F238E27FC236}">
                <a16:creationId xmlns:a16="http://schemas.microsoft.com/office/drawing/2014/main" id="{A7B402C7-22F5-FC74-34E3-A138F521ED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r="38203"/>
          <a:stretch/>
        </p:blipFill>
        <p:spPr>
          <a:xfrm>
            <a:off x="202188" y="742884"/>
            <a:ext cx="5878285" cy="5611354"/>
          </a:xfrm>
          <a:prstGeom prst="rect">
            <a:avLst/>
          </a:prstGeom>
        </p:spPr>
      </p:pic>
      <p:pic>
        <p:nvPicPr>
          <p:cNvPr id="12" name="Immagine 11" descr="Immagine che contiene diagramma, Diagramma, linea, design&#10;&#10;Descrizione generata automaticamente">
            <a:extLst>
              <a:ext uri="{FF2B5EF4-FFF2-40B4-BE49-F238E27FC236}">
                <a16:creationId xmlns:a16="http://schemas.microsoft.com/office/drawing/2014/main" id="{D6E5FEEE-697D-5430-7F7E-D7B422E99C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r="37343"/>
          <a:stretch/>
        </p:blipFill>
        <p:spPr>
          <a:xfrm>
            <a:off x="6032194" y="742884"/>
            <a:ext cx="6115050" cy="5611354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7979788-0B9D-F9CC-B447-2480F11BC2B1}"/>
              </a:ext>
            </a:extLst>
          </p:cNvPr>
          <p:cNvSpPr txBox="1"/>
          <p:nvPr/>
        </p:nvSpPr>
        <p:spPr>
          <a:xfrm rot="5400000">
            <a:off x="-650058" y="3371452"/>
            <a:ext cx="1587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Poppins" panose="00000500000000000000" pitchFamily="2" charset="0"/>
                <a:cs typeface="Poppins" panose="00000500000000000000" pitchFamily="2" charset="0"/>
              </a:rPr>
              <a:t>Numero Veicoli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8204ECA-2AB5-0A94-8D74-0CCF366035A0}"/>
              </a:ext>
            </a:extLst>
          </p:cNvPr>
          <p:cNvSpPr txBox="1"/>
          <p:nvPr/>
        </p:nvSpPr>
        <p:spPr>
          <a:xfrm rot="5400000">
            <a:off x="5238360" y="3371450"/>
            <a:ext cx="1587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Poppins" panose="00000500000000000000" pitchFamily="2" charset="0"/>
                <a:cs typeface="Poppins" panose="00000500000000000000" pitchFamily="2" charset="0"/>
              </a:rPr>
              <a:t>Numero Veicoli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3C6A753-2919-A50E-AE26-007862CEF06A}"/>
              </a:ext>
            </a:extLst>
          </p:cNvPr>
          <p:cNvSpPr txBox="1"/>
          <p:nvPr/>
        </p:nvSpPr>
        <p:spPr>
          <a:xfrm>
            <a:off x="4237382" y="1377315"/>
            <a:ext cx="1858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EURO 4</a:t>
            </a:r>
          </a:p>
          <a:p>
            <a:pPr algn="ctr"/>
            <a:r>
              <a:rPr lang="it-IT" dirty="0"/>
              <a:t>1000 Veicoli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C6211B2-6865-4326-181F-6A3FAD7458A8}"/>
              </a:ext>
            </a:extLst>
          </p:cNvPr>
          <p:cNvSpPr txBox="1"/>
          <p:nvPr/>
        </p:nvSpPr>
        <p:spPr>
          <a:xfrm>
            <a:off x="10207894" y="1377315"/>
            <a:ext cx="1858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EURO 6</a:t>
            </a:r>
          </a:p>
          <a:p>
            <a:pPr algn="ctr"/>
            <a:r>
              <a:rPr lang="it-IT" dirty="0"/>
              <a:t>1000 Veicoli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C179463-4802-A606-B412-13F935909FC7}"/>
              </a:ext>
            </a:extLst>
          </p:cNvPr>
          <p:cNvSpPr txBox="1"/>
          <p:nvPr/>
        </p:nvSpPr>
        <p:spPr>
          <a:xfrm>
            <a:off x="1940752" y="5928726"/>
            <a:ext cx="2427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Poppins" panose="00000500000000000000" pitchFamily="2" charset="0"/>
                <a:cs typeface="Poppins" panose="00000500000000000000" pitchFamily="2" charset="0"/>
              </a:rPr>
              <a:t>Distanza Annuale Percorsa in Strade Urbane [Km]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24B760C-7BBC-843C-1292-F143C05C032C}"/>
              </a:ext>
            </a:extLst>
          </p:cNvPr>
          <p:cNvSpPr txBox="1"/>
          <p:nvPr/>
        </p:nvSpPr>
        <p:spPr>
          <a:xfrm>
            <a:off x="8116961" y="5928726"/>
            <a:ext cx="2427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Poppins" panose="00000500000000000000" pitchFamily="2" charset="0"/>
                <a:cs typeface="Poppins" panose="00000500000000000000" pitchFamily="2" charset="0"/>
              </a:rPr>
              <a:t>Distanza Annuale Percorsa in Strade Urbane [Km]</a:t>
            </a:r>
          </a:p>
        </p:txBody>
      </p:sp>
      <p:sp>
        <p:nvSpPr>
          <p:cNvPr id="32" name="object 28">
            <a:extLst>
              <a:ext uri="{FF2B5EF4-FFF2-40B4-BE49-F238E27FC236}">
                <a16:creationId xmlns:a16="http://schemas.microsoft.com/office/drawing/2014/main" id="{D4395101-0902-EA55-50AC-379A1A93C8E0}"/>
              </a:ext>
            </a:extLst>
          </p:cNvPr>
          <p:cNvSpPr txBox="1"/>
          <p:nvPr/>
        </p:nvSpPr>
        <p:spPr>
          <a:xfrm>
            <a:off x="230885" y="141126"/>
            <a:ext cx="1030287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2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Poppins-Black"/>
                <a:ea typeface="+mn-ea"/>
                <a:cs typeface="Poppins-Black"/>
              </a:rPr>
              <a:t>Percorrenze annue totali (distribuzione)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Poppins-Black"/>
              <a:ea typeface="+mn-ea"/>
              <a:cs typeface="Poppins-Black"/>
            </a:endParaRPr>
          </a:p>
        </p:txBody>
      </p:sp>
      <p:sp>
        <p:nvSpPr>
          <p:cNvPr id="4" name="object 28">
            <a:extLst>
              <a:ext uri="{FF2B5EF4-FFF2-40B4-BE49-F238E27FC236}">
                <a16:creationId xmlns:a16="http://schemas.microsoft.com/office/drawing/2014/main" id="{2A82C1ED-4DA6-00F3-F25F-C0243DA95231}"/>
              </a:ext>
            </a:extLst>
          </p:cNvPr>
          <p:cNvSpPr txBox="1"/>
          <p:nvPr/>
        </p:nvSpPr>
        <p:spPr>
          <a:xfrm>
            <a:off x="230885" y="584837"/>
            <a:ext cx="1030287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2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Poppins-Black"/>
                <a:ea typeface="+mn-ea"/>
                <a:cs typeface="Poppins-Black"/>
              </a:rPr>
              <a:t>Solo percorsi urbani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Poppins-Black"/>
              <a:ea typeface="+mn-ea"/>
              <a:cs typeface="Poppins-Black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8566CBC-1DD0-D4F9-2C33-7500FFF6AE01}"/>
              </a:ext>
            </a:extLst>
          </p:cNvPr>
          <p:cNvSpPr txBox="1"/>
          <p:nvPr/>
        </p:nvSpPr>
        <p:spPr>
          <a:xfrm>
            <a:off x="8011911" y="1390148"/>
            <a:ext cx="17367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Mediana: 1740 Km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3993C4C-9884-BE87-8C19-0FEF4B3AE2B6}"/>
              </a:ext>
            </a:extLst>
          </p:cNvPr>
          <p:cNvSpPr txBox="1"/>
          <p:nvPr/>
        </p:nvSpPr>
        <p:spPr>
          <a:xfrm>
            <a:off x="2200894" y="1390148"/>
            <a:ext cx="17367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Mediana: 1890 Km</a:t>
            </a:r>
          </a:p>
        </p:txBody>
      </p:sp>
    </p:spTree>
    <p:extLst>
      <p:ext uri="{BB962C8B-B14F-4D97-AF65-F5344CB8AC3E}">
        <p14:creationId xmlns:p14="http://schemas.microsoft.com/office/powerpoint/2010/main" val="1744051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8">
            <a:extLst>
              <a:ext uri="{FF2B5EF4-FFF2-40B4-BE49-F238E27FC236}">
                <a16:creationId xmlns:a16="http://schemas.microsoft.com/office/drawing/2014/main" id="{B6CFD377-5330-07C1-1622-84AF4C83EEE5}"/>
              </a:ext>
            </a:extLst>
          </p:cNvPr>
          <p:cNvSpPr txBox="1"/>
          <p:nvPr/>
        </p:nvSpPr>
        <p:spPr>
          <a:xfrm>
            <a:off x="230885" y="141126"/>
            <a:ext cx="1030287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2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Poppins-Black"/>
                <a:ea typeface="+mn-ea"/>
                <a:cs typeface="Poppins-Black"/>
              </a:rPr>
              <a:t>Rivoluzione digitale: dalla BLACK-box alla GREEN-box…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Poppins-Black"/>
              <a:ea typeface="+mn-ea"/>
              <a:cs typeface="Poppins-Black"/>
            </a:endParaRP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05F8E8D7-E80E-36F5-357E-D5B343050206}"/>
              </a:ext>
            </a:extLst>
          </p:cNvPr>
          <p:cNvSpPr/>
          <p:nvPr/>
        </p:nvSpPr>
        <p:spPr>
          <a:xfrm>
            <a:off x="4082615" y="1744569"/>
            <a:ext cx="419100" cy="224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558C62D-6897-4C0C-A011-8D4CA4E817BA}"/>
              </a:ext>
            </a:extLst>
          </p:cNvPr>
          <p:cNvSpPr txBox="1"/>
          <p:nvPr/>
        </p:nvSpPr>
        <p:spPr>
          <a:xfrm>
            <a:off x="85725" y="2787024"/>
            <a:ext cx="1184275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-Black"/>
                <a:ea typeface="+mn-ea"/>
                <a:cs typeface="+mn-cs"/>
              </a:rPr>
              <a:t>Le box-assicurative («black-box») sono oggetti telematici (connettività + GNSS + accelerometri)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-Black"/>
                <a:ea typeface="+mn-ea"/>
                <a:cs typeface="+mn-cs"/>
              </a:rPr>
              <a:t>già esistenti ed associate indissolubilmente al singolo veicolo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Blac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-Black"/>
                <a:ea typeface="+mn-ea"/>
                <a:cs typeface="+mn-cs"/>
              </a:rPr>
              <a:t>«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-Black"/>
                <a:ea typeface="+mn-ea"/>
                <a:cs typeface="+mn-cs"/>
              </a:rPr>
              <a:t>Trasformabili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-Black"/>
                <a:ea typeface="+mn-ea"/>
                <a:cs typeface="+mn-cs"/>
              </a:rPr>
              <a:t>» in stimatori dell’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-Black"/>
                <a:ea typeface="+mn-ea"/>
                <a:cs typeface="+mn-cs"/>
              </a:rPr>
              <a:t>effettivo impatto ambientale (es. CO2)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-Black"/>
                <a:ea typeface="+mn-ea"/>
                <a:cs typeface="+mn-cs"/>
              </a:rPr>
              <a:t> di ciascun veicolo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Blac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Black"/>
              <a:ea typeface="+mn-ea"/>
              <a:cs typeface="+mn-cs"/>
            </a:endParaRP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-Black"/>
                <a:ea typeface="+mn-ea"/>
                <a:cs typeface="+mn-cs"/>
              </a:rPr>
              <a:t>Maggiore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-Black"/>
                <a:ea typeface="+mn-ea"/>
                <a:cs typeface="+mn-cs"/>
              </a:rPr>
              <a:t>equità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-Black"/>
                <a:ea typeface="+mn-ea"/>
                <a:cs typeface="+mn-cs"/>
              </a:rPr>
              <a:t> nella tariffazione dell’uso di risorse pubbliche legate all’automobile (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-Black"/>
                <a:ea typeface="+mn-ea"/>
                <a:cs typeface="+mn-cs"/>
              </a:rPr>
              <a:t>pay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-Black"/>
                <a:ea typeface="+mn-ea"/>
                <a:cs typeface="+mn-cs"/>
              </a:rPr>
              <a:t>-per-use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-Black"/>
                <a:ea typeface="+mn-ea"/>
                <a:cs typeface="+mn-cs"/>
              </a:rPr>
              <a:t>)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Black"/>
              <a:ea typeface="+mn-ea"/>
              <a:cs typeface="+mn-cs"/>
            </a:endParaRP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-Black"/>
                <a:ea typeface="+mn-ea"/>
                <a:cs typeface="+mn-cs"/>
              </a:rPr>
              <a:t>Maggiore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-Black"/>
                <a:ea typeface="+mn-ea"/>
                <a:cs typeface="+mn-cs"/>
              </a:rPr>
              <a:t>inclusività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-Black"/>
                <a:ea typeface="+mn-ea"/>
                <a:cs typeface="+mn-cs"/>
              </a:rPr>
              <a:t> sociale (meno pressione nell’acquistare un veicolo di ultima generazione)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it-IT" dirty="0">
              <a:solidFill>
                <a:prstClr val="black"/>
              </a:solidFill>
              <a:latin typeface="Poppins-Black"/>
            </a:endParaRP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-Black"/>
                <a:ea typeface="+mn-ea"/>
                <a:cs typeface="+mn-cs"/>
              </a:rPr>
              <a:t>Maggiore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-Black"/>
                <a:ea typeface="+mn-ea"/>
                <a:cs typeface="+mn-cs"/>
              </a:rPr>
              <a:t>responsabilizzazione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-Black"/>
                <a:ea typeface="+mn-ea"/>
                <a:cs typeface="+mn-cs"/>
              </a:rPr>
              <a:t> all’USO dell’automezzo da parte del cittadino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Black" panose="020B0502040204020203" pitchFamily="2" charset="0"/>
              <a:ea typeface="+mn-ea"/>
              <a:cs typeface="Poppins Black" panose="020B0502040204020203" pitchFamily="2" charset="0"/>
            </a:endParaRPr>
          </a:p>
        </p:txBody>
      </p:sp>
      <p:pic>
        <p:nvPicPr>
          <p:cNvPr id="16" name="Picture 4" descr="Articoli - L'Automobile">
            <a:extLst>
              <a:ext uri="{FF2B5EF4-FFF2-40B4-BE49-F238E27FC236}">
                <a16:creationId xmlns:a16="http://schemas.microsoft.com/office/drawing/2014/main" id="{F4C646C0-016D-8D0F-D210-3851CF47B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430" y="1013958"/>
            <a:ext cx="2806702" cy="157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4770804-A0E3-6686-C058-FBF5D4501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527" y="1197278"/>
            <a:ext cx="1944514" cy="1210005"/>
          </a:xfrm>
          <a:prstGeom prst="rect">
            <a:avLst/>
          </a:prstGeom>
        </p:spPr>
      </p:pic>
      <p:pic>
        <p:nvPicPr>
          <p:cNvPr id="1028" name="Picture 4" descr="1,219,577 Green Box Images, Stock Photos &amp; Vectors | Shutterstock">
            <a:extLst>
              <a:ext uri="{FF2B5EF4-FFF2-40B4-BE49-F238E27FC236}">
                <a16:creationId xmlns:a16="http://schemas.microsoft.com/office/drawing/2014/main" id="{C9D9B768-9BF0-7609-073F-E053B5D814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4" t="2381" r="14536" b="8999"/>
          <a:stretch/>
        </p:blipFill>
        <p:spPr bwMode="auto">
          <a:xfrm>
            <a:off x="8341347" y="1398324"/>
            <a:ext cx="3232967" cy="105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8CC10F9E-721D-F08E-FC82-C54BFE4FAA1B}"/>
              </a:ext>
            </a:extLst>
          </p:cNvPr>
          <p:cNvSpPr/>
          <p:nvPr/>
        </p:nvSpPr>
        <p:spPr>
          <a:xfrm>
            <a:off x="7837097" y="1735961"/>
            <a:ext cx="419100" cy="224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788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8">
            <a:extLst>
              <a:ext uri="{FF2B5EF4-FFF2-40B4-BE49-F238E27FC236}">
                <a16:creationId xmlns:a16="http://schemas.microsoft.com/office/drawing/2014/main" id="{B6CFD377-5330-07C1-1622-84AF4C83EEE5}"/>
              </a:ext>
            </a:extLst>
          </p:cNvPr>
          <p:cNvSpPr txBox="1"/>
          <p:nvPr/>
        </p:nvSpPr>
        <p:spPr>
          <a:xfrm>
            <a:off x="230885" y="141126"/>
            <a:ext cx="10302875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2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Poppins-Black"/>
                <a:ea typeface="+mn-ea"/>
                <a:cs typeface="Poppins-Black"/>
              </a:rPr>
              <a:t>Rivoluzione digitale: dalla BLACK-box alla GREEN-box…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spc="20" dirty="0">
                <a:solidFill>
                  <a:srgbClr val="0069B4"/>
                </a:solidFill>
                <a:latin typeface="Poppins-Black"/>
                <a:cs typeface="Poppins-Black"/>
              </a:rPr>
              <a:t>(un primo esempio embrionale: MOVE-IN)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Poppins-Black"/>
              <a:ea typeface="+mn-ea"/>
              <a:cs typeface="Poppins-Black"/>
            </a:endParaRPr>
          </a:p>
        </p:txBody>
      </p:sp>
      <p:pic>
        <p:nvPicPr>
          <p:cNvPr id="4" name="Picture 4" descr="Servizio Move-In">
            <a:extLst>
              <a:ext uri="{FF2B5EF4-FFF2-40B4-BE49-F238E27FC236}">
                <a16:creationId xmlns:a16="http://schemas.microsoft.com/office/drawing/2014/main" id="{B37E8EA5-601B-9ED1-E63B-E312CF8F6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938" y="1099319"/>
            <a:ext cx="2826968" cy="147944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96523F0-48C1-52FB-F087-9A25348847E9}"/>
              </a:ext>
            </a:extLst>
          </p:cNvPr>
          <p:cNvSpPr txBox="1">
            <a:spLocks/>
          </p:cNvSpPr>
          <p:nvPr/>
        </p:nvSpPr>
        <p:spPr>
          <a:xfrm>
            <a:off x="908304" y="6385802"/>
            <a:ext cx="5184988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it-IT" sz="1400">
                <a:solidFill>
                  <a:prstClr val="white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Green-box</a:t>
            </a:r>
            <a:endParaRPr lang="en-US" sz="1400" dirty="0">
              <a:solidFill>
                <a:prstClr val="white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9916052C-25AF-9E1D-7C41-3933D43C6049}"/>
              </a:ext>
            </a:extLst>
          </p:cNvPr>
          <p:cNvSpPr txBox="1">
            <a:spLocks/>
          </p:cNvSpPr>
          <p:nvPr/>
        </p:nvSpPr>
        <p:spPr>
          <a:xfrm>
            <a:off x="0" y="6385803"/>
            <a:ext cx="62572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fld id="{7834947A-1B05-2B43-AD85-E646CE852B9E}" type="slidenum">
              <a:rPr lang="it-IT" sz="1400" smtClean="0">
                <a:solidFill>
                  <a:prstClr val="white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pPr algn="ctr" defTabSz="457200">
                <a:defRPr/>
              </a:pPr>
              <a:t>15</a:t>
            </a:fld>
            <a:endParaRPr lang="it-IT" sz="1400">
              <a:solidFill>
                <a:prstClr val="white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pic>
        <p:nvPicPr>
          <p:cNvPr id="9" name="Picture 4" descr="Viasat è partner del progetto Move-In della Regione Lombardia">
            <a:extLst>
              <a:ext uri="{FF2B5EF4-FFF2-40B4-BE49-F238E27FC236}">
                <a16:creationId xmlns:a16="http://schemas.microsoft.com/office/drawing/2014/main" id="{189F503B-26F7-29C5-4BF5-01F005D00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076" y="2579538"/>
            <a:ext cx="3500983" cy="95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aq Progetto MoVeIn Regione Lombardia e Piemonte » Air - Connected Mobility">
            <a:extLst>
              <a:ext uri="{FF2B5EF4-FFF2-40B4-BE49-F238E27FC236}">
                <a16:creationId xmlns:a16="http://schemas.microsoft.com/office/drawing/2014/main" id="{9273F1B1-B02C-1237-B5D8-DA793E654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535" y="3664739"/>
            <a:ext cx="844696" cy="27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omePage - Fascicolo Sanitario Elettronico">
            <a:extLst>
              <a:ext uri="{FF2B5EF4-FFF2-40B4-BE49-F238E27FC236}">
                <a16:creationId xmlns:a16="http://schemas.microsoft.com/office/drawing/2014/main" id="{FD652B69-0B9E-1529-ED45-CB36C22425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9" b="21946"/>
          <a:stretch/>
        </p:blipFill>
        <p:spPr bwMode="auto">
          <a:xfrm>
            <a:off x="8523036" y="3623491"/>
            <a:ext cx="844696" cy="30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REGIONE EMILIA-ROMAGNA:BANDO PER L'ATTUAZIONE DI MISURE DI SOSTEGNO A  FAVORE DI IMPRESE | Comune di Camugnano">
            <a:extLst>
              <a:ext uri="{FF2B5EF4-FFF2-40B4-BE49-F238E27FC236}">
                <a16:creationId xmlns:a16="http://schemas.microsoft.com/office/drawing/2014/main" id="{A0E6E054-46E8-44A2-9FE2-4E7E0C623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8" t="22154" r="7249" b="26769"/>
          <a:stretch/>
        </p:blipFill>
        <p:spPr bwMode="auto">
          <a:xfrm>
            <a:off x="10898035" y="3718266"/>
            <a:ext cx="1013822" cy="16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Smog, Regione presenta Move-In scatola nera per deroghe - Radio Lombardia">
            <a:extLst>
              <a:ext uri="{FF2B5EF4-FFF2-40B4-BE49-F238E27FC236}">
                <a16:creationId xmlns:a16="http://schemas.microsoft.com/office/drawing/2014/main" id="{B74F949A-33D6-B102-8A46-2F62748A1A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6" t="30940" r="11186" b="19154"/>
          <a:stretch/>
        </p:blipFill>
        <p:spPr bwMode="auto">
          <a:xfrm>
            <a:off x="680729" y="4444306"/>
            <a:ext cx="2067971" cy="123042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C9EB1B87-B17A-A259-6DC6-1193ED0DAE5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" t="9440" r="65845" b="76819"/>
          <a:stretch/>
        </p:blipFill>
        <p:spPr>
          <a:xfrm>
            <a:off x="426237" y="1261474"/>
            <a:ext cx="2647185" cy="820193"/>
          </a:xfrm>
          <a:prstGeom prst="rect">
            <a:avLst/>
          </a:prstGeom>
          <a:effectLst/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7D02CE68-2DB1-117B-8512-FFCA835CD07D}"/>
              </a:ext>
            </a:extLst>
          </p:cNvPr>
          <p:cNvSpPr txBox="1"/>
          <p:nvPr/>
        </p:nvSpPr>
        <p:spPr>
          <a:xfrm>
            <a:off x="715845" y="2378205"/>
            <a:ext cx="2067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BD41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FUNZIONA</a:t>
            </a:r>
            <a:endParaRPr lang="en-GB" sz="2000" b="1" dirty="0">
              <a:solidFill>
                <a:srgbClr val="BD410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53918D63-086D-360B-8AC0-4465CBC08BE0}"/>
              </a:ext>
            </a:extLst>
          </p:cNvPr>
          <p:cNvSpPr txBox="1"/>
          <p:nvPr/>
        </p:nvSpPr>
        <p:spPr>
          <a:xfrm>
            <a:off x="249324" y="2740920"/>
            <a:ext cx="3002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BD41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Installando una Black Box che monitora i km percorsi in un anno è possibile avvalersi di una ‘’deroga chilometrica’’  per i veicoli soggetti a limitazioni della circolazione</a:t>
            </a:r>
            <a:endParaRPr lang="en-GB" sz="1600" dirty="0">
              <a:solidFill>
                <a:srgbClr val="BD410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 descr="Servizio MoVe-In in Lombardia: come funziona e come attivarlo">
            <a:extLst>
              <a:ext uri="{FF2B5EF4-FFF2-40B4-BE49-F238E27FC236}">
                <a16:creationId xmlns:a16="http://schemas.microsoft.com/office/drawing/2014/main" id="{3CE3C859-9710-E5B0-0A27-4F92E52EA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52" y="1204303"/>
            <a:ext cx="4222358" cy="199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EA7DF8C-DF30-EE2B-60F4-598D664CBC2C}"/>
              </a:ext>
            </a:extLst>
          </p:cNvPr>
          <p:cNvSpPr txBox="1"/>
          <p:nvPr/>
        </p:nvSpPr>
        <p:spPr>
          <a:xfrm>
            <a:off x="3595068" y="3173052"/>
            <a:ext cx="465354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servizio </a:t>
            </a:r>
            <a:r>
              <a:rPr lang="it-IT" sz="1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Move</a:t>
            </a:r>
            <a:r>
              <a:rPr lang="it-IT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-In prevede inoltre la possibilità di premiare comportamenti di guida del veicolo attribuendo </a:t>
            </a:r>
            <a:r>
              <a:rPr lang="it-IT" sz="1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chilometri aggiuntivi</a:t>
            </a:r>
            <a:r>
              <a:rPr lang="it-IT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 così determinati:</a:t>
            </a:r>
          </a:p>
          <a:p>
            <a:endParaRPr lang="it-IT" sz="14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0,2 km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aggiuntivi</a:t>
            </a:r>
            <a:r>
              <a:rPr lang="it-IT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per ogni chilometro percorso su strade </a:t>
            </a:r>
            <a:r>
              <a:rPr lang="it-IT" sz="1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extraurbane</a:t>
            </a:r>
            <a:r>
              <a:rPr lang="it-IT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0,2 km</a:t>
            </a:r>
            <a:r>
              <a:rPr lang="it-IT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 aggiuntivi per ogni chilometro percorso su </a:t>
            </a:r>
            <a:r>
              <a:rPr lang="it-IT" sz="1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autostrade</a:t>
            </a:r>
            <a:r>
              <a:rPr lang="it-IT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con velocità compresa tra 70 km/h e 110 km/h;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0,1 km</a:t>
            </a:r>
            <a:r>
              <a:rPr lang="it-IT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aggiuntivi per ogni chilometro percorso su strade </a:t>
            </a:r>
            <a:r>
              <a:rPr lang="it-IT" sz="1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urbane</a:t>
            </a:r>
            <a:r>
              <a:rPr lang="it-IT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con uno stile di guida caratterizzato da accelerazioni che non superino i </a:t>
            </a:r>
            <a:r>
              <a:rPr lang="it-IT" sz="1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 m/s²</a:t>
            </a:r>
            <a:r>
              <a:rPr lang="it-IT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per ogni chilometro percorso in strada urbana. </a:t>
            </a:r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92B4860F-F30A-DC5A-03DA-BFB93357A2E2}"/>
              </a:ext>
            </a:extLst>
          </p:cNvPr>
          <p:cNvSpPr/>
          <p:nvPr/>
        </p:nvSpPr>
        <p:spPr>
          <a:xfrm>
            <a:off x="3595069" y="1229631"/>
            <a:ext cx="4562124" cy="4672213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BD410C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81C6F51C-C13D-13F3-AC07-F138819D4C2A}"/>
              </a:ext>
            </a:extLst>
          </p:cNvPr>
          <p:cNvSpPr txBox="1"/>
          <p:nvPr/>
        </p:nvSpPr>
        <p:spPr>
          <a:xfrm>
            <a:off x="8304036" y="4511880"/>
            <a:ext cx="3794624" cy="1384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-Black"/>
                <a:ea typeface="+mn-ea"/>
                <a:cs typeface="+mn-cs"/>
              </a:rPr>
              <a:t>Non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-Black"/>
                <a:ea typeface="+mn-ea"/>
                <a:cs typeface="+mn-cs"/>
              </a:rPr>
              <a:t> tiene conto del TIPO di auto (ma solo della classe EURO)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dirty="0">
              <a:solidFill>
                <a:prstClr val="black"/>
              </a:solidFill>
              <a:latin typeface="Poppins-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-Black"/>
                <a:ea typeface="+mn-ea"/>
                <a:cs typeface="+mn-cs"/>
              </a:rPr>
              <a:t>Raggiunto il limite, «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-Black"/>
                <a:ea typeface="+mn-ea"/>
                <a:cs typeface="+mn-cs"/>
              </a:rPr>
              <a:t>blocca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-Black"/>
                <a:ea typeface="+mn-ea"/>
                <a:cs typeface="+mn-cs"/>
              </a:rPr>
              <a:t>» l’accesso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dirty="0">
              <a:solidFill>
                <a:prstClr val="black"/>
              </a:solidFill>
              <a:latin typeface="Poppins-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-Black"/>
                <a:ea typeface="+mn-ea"/>
                <a:cs typeface="+mn-cs"/>
              </a:rPr>
              <a:t>Richiede una box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-Black"/>
                <a:ea typeface="+mn-ea"/>
                <a:cs typeface="+mn-cs"/>
              </a:rPr>
              <a:t>dedicata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086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16F02E8-DCDC-2877-5EEC-ABBBD072737D}"/>
              </a:ext>
            </a:extLst>
          </p:cNvPr>
          <p:cNvSpPr txBox="1"/>
          <p:nvPr/>
        </p:nvSpPr>
        <p:spPr>
          <a:xfrm>
            <a:off x="2173859" y="1772831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-Black"/>
                <a:ea typeface="+mn-ea"/>
                <a:cs typeface="+mn-cs"/>
              </a:rPr>
              <a:t>Creazione di effetto serra (CO2)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-Black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Blac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Blac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Blac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Blac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Blac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-Black"/>
                <a:ea typeface="+mn-ea"/>
                <a:cs typeface="+mn-cs"/>
              </a:rPr>
              <a:t>Alterazione qualità dell’aria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Blac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Blac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Blac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Blac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prstClr val="black"/>
              </a:solidFill>
              <a:latin typeface="Poppins-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Blac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-Black"/>
                <a:ea typeface="+mn-ea"/>
                <a:cs typeface="+mn-cs"/>
              </a:rPr>
              <a:t>Occupazione suolo pubblico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-Black"/>
                <a:ea typeface="+mn-ea"/>
                <a:cs typeface="+mn-cs"/>
              </a:rPr>
              <a:t>(parcheggi pubblici o strade)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Blac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Black"/>
              <a:ea typeface="+mn-ea"/>
              <a:cs typeface="+mn-cs"/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3600B97C-456E-5282-9DAC-4DABDA5B29E9}"/>
              </a:ext>
            </a:extLst>
          </p:cNvPr>
          <p:cNvCxnSpPr>
            <a:cxnSpLocks/>
          </p:cNvCxnSpPr>
          <p:nvPr/>
        </p:nvCxnSpPr>
        <p:spPr>
          <a:xfrm>
            <a:off x="6887251" y="982133"/>
            <a:ext cx="0" cy="517676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5E63105-726C-A6C6-0DD6-B2499CAF3408}"/>
              </a:ext>
            </a:extLst>
          </p:cNvPr>
          <p:cNvSpPr txBox="1"/>
          <p:nvPr/>
        </p:nvSpPr>
        <p:spPr>
          <a:xfrm>
            <a:off x="7921441" y="1438859"/>
            <a:ext cx="3617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-Blac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-Black"/>
                <a:ea typeface="+mn-ea"/>
                <a:cs typeface="+mn-cs"/>
              </a:rPr>
              <a:t>Sono tutte risorse conteggiabili con la «green-box» </a:t>
            </a:r>
          </a:p>
        </p:txBody>
      </p:sp>
      <p:pic>
        <p:nvPicPr>
          <p:cNvPr id="6" name="Picture 2" descr="icona della linea dell'effetto serra 5446739 Arte vettoriale a Vecteezy">
            <a:extLst>
              <a:ext uri="{FF2B5EF4-FFF2-40B4-BE49-F238E27FC236}">
                <a16:creationId xmlns:a16="http://schemas.microsoft.com/office/drawing/2014/main" id="{AE8A451C-EACB-17E3-F3C5-128293A43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45" y="1321568"/>
            <a:ext cx="1423570" cy="142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ar Pollution Icon Design 10751356 Vector Art at Vecteezy">
            <a:extLst>
              <a:ext uri="{FF2B5EF4-FFF2-40B4-BE49-F238E27FC236}">
                <a16:creationId xmlns:a16="http://schemas.microsoft.com/office/drawing/2014/main" id="{CCCDB3E7-7A22-6BA8-98B6-9519EE830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1" b="22628"/>
          <a:stretch/>
        </p:blipFill>
        <p:spPr bwMode="auto">
          <a:xfrm>
            <a:off x="431745" y="3101733"/>
            <a:ext cx="1588486" cy="88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Car parking - Free transport icons">
            <a:extLst>
              <a:ext uri="{FF2B5EF4-FFF2-40B4-BE49-F238E27FC236}">
                <a16:creationId xmlns:a16="http://schemas.microsoft.com/office/drawing/2014/main" id="{A71687CB-4CA1-C821-E5AA-EDD44D818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52" y="4895032"/>
            <a:ext cx="837063" cy="8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28">
            <a:extLst>
              <a:ext uri="{FF2B5EF4-FFF2-40B4-BE49-F238E27FC236}">
                <a16:creationId xmlns:a16="http://schemas.microsoft.com/office/drawing/2014/main" id="{B6CFD377-5330-07C1-1622-84AF4C83EEE5}"/>
              </a:ext>
            </a:extLst>
          </p:cNvPr>
          <p:cNvSpPr txBox="1"/>
          <p:nvPr/>
        </p:nvSpPr>
        <p:spPr>
          <a:xfrm>
            <a:off x="230885" y="141126"/>
            <a:ext cx="10302875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2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Poppins-Black"/>
                <a:ea typeface="+mn-ea"/>
                <a:cs typeface="Poppins-Black"/>
              </a:rPr>
              <a:t>Risorse pubbliche «consumate» da ciascun veicolo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spc="20" dirty="0">
                <a:solidFill>
                  <a:srgbClr val="0069B4"/>
                </a:solidFill>
                <a:latin typeface="Poppins-Black"/>
                <a:cs typeface="Poppins-Black"/>
              </a:rPr>
              <a:t>(non solo CO2…)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Poppins-Black"/>
              <a:ea typeface="+mn-ea"/>
              <a:cs typeface="Poppins-Black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0D5FD92-2FEF-FECA-F6B8-5189F0917D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1583" y="4162007"/>
            <a:ext cx="3284943" cy="199688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94C2328-0A93-9EB0-BE1F-42C05732DE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2669" y="4673265"/>
            <a:ext cx="1597545" cy="1200857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B446B3F2-F94A-54A3-1FDB-412B93B170A5}"/>
              </a:ext>
            </a:extLst>
          </p:cNvPr>
          <p:cNvCxnSpPr>
            <a:cxnSpLocks/>
          </p:cNvCxnSpPr>
          <p:nvPr/>
        </p:nvCxnSpPr>
        <p:spPr>
          <a:xfrm rot="16200000">
            <a:off x="9547324" y="1411624"/>
            <a:ext cx="0" cy="517676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304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3270" cy="6858000"/>
            <a:chOff x="0" y="0"/>
            <a:chExt cx="1219327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3193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00530" y="2807995"/>
              <a:ext cx="8992235" cy="756920"/>
            </a:xfrm>
            <a:custGeom>
              <a:avLst/>
              <a:gdLst/>
              <a:ahLst/>
              <a:cxnLst/>
              <a:rect l="l" t="t" r="r" b="b"/>
              <a:pathLst>
                <a:path w="8992235" h="756920">
                  <a:moveTo>
                    <a:pt x="312839" y="194005"/>
                  </a:moveTo>
                  <a:lnTo>
                    <a:pt x="0" y="194005"/>
                  </a:lnTo>
                  <a:lnTo>
                    <a:pt x="0" y="242265"/>
                  </a:lnTo>
                  <a:lnTo>
                    <a:pt x="126441" y="242265"/>
                  </a:lnTo>
                  <a:lnTo>
                    <a:pt x="126441" y="591515"/>
                  </a:lnTo>
                  <a:lnTo>
                    <a:pt x="180695" y="591515"/>
                  </a:lnTo>
                  <a:lnTo>
                    <a:pt x="180695" y="242265"/>
                  </a:lnTo>
                  <a:lnTo>
                    <a:pt x="312839" y="242265"/>
                  </a:lnTo>
                  <a:lnTo>
                    <a:pt x="312839" y="194005"/>
                  </a:lnTo>
                  <a:close/>
                </a:path>
                <a:path w="8992235" h="756920">
                  <a:moveTo>
                    <a:pt x="673925" y="193992"/>
                  </a:moveTo>
                  <a:lnTo>
                    <a:pt x="619671" y="193992"/>
                  </a:lnTo>
                  <a:lnTo>
                    <a:pt x="619671" y="352742"/>
                  </a:lnTo>
                  <a:lnTo>
                    <a:pt x="446036" y="352742"/>
                  </a:lnTo>
                  <a:lnTo>
                    <a:pt x="446036" y="193992"/>
                  </a:lnTo>
                  <a:lnTo>
                    <a:pt x="391756" y="193992"/>
                  </a:lnTo>
                  <a:lnTo>
                    <a:pt x="391756" y="352742"/>
                  </a:lnTo>
                  <a:lnTo>
                    <a:pt x="391756" y="399732"/>
                  </a:lnTo>
                  <a:lnTo>
                    <a:pt x="391756" y="591502"/>
                  </a:lnTo>
                  <a:lnTo>
                    <a:pt x="446036" y="591502"/>
                  </a:lnTo>
                  <a:lnTo>
                    <a:pt x="446036" y="399732"/>
                  </a:lnTo>
                  <a:lnTo>
                    <a:pt x="619671" y="399732"/>
                  </a:lnTo>
                  <a:lnTo>
                    <a:pt x="619671" y="591502"/>
                  </a:lnTo>
                  <a:lnTo>
                    <a:pt x="673925" y="591502"/>
                  </a:lnTo>
                  <a:lnTo>
                    <a:pt x="673925" y="399732"/>
                  </a:lnTo>
                  <a:lnTo>
                    <a:pt x="673925" y="352742"/>
                  </a:lnTo>
                  <a:lnTo>
                    <a:pt x="673925" y="193992"/>
                  </a:lnTo>
                  <a:close/>
                </a:path>
                <a:path w="8992235" h="756920">
                  <a:moveTo>
                    <a:pt x="1026083" y="194589"/>
                  </a:moveTo>
                  <a:lnTo>
                    <a:pt x="788682" y="194589"/>
                  </a:lnTo>
                  <a:lnTo>
                    <a:pt x="788682" y="242849"/>
                  </a:lnTo>
                  <a:lnTo>
                    <a:pt x="788682" y="353339"/>
                  </a:lnTo>
                  <a:lnTo>
                    <a:pt x="788682" y="399059"/>
                  </a:lnTo>
                  <a:lnTo>
                    <a:pt x="788682" y="542569"/>
                  </a:lnTo>
                  <a:lnTo>
                    <a:pt x="788682" y="592099"/>
                  </a:lnTo>
                  <a:lnTo>
                    <a:pt x="1023099" y="592099"/>
                  </a:lnTo>
                  <a:lnTo>
                    <a:pt x="1023099" y="542569"/>
                  </a:lnTo>
                  <a:lnTo>
                    <a:pt x="842937" y="542569"/>
                  </a:lnTo>
                  <a:lnTo>
                    <a:pt x="842937" y="399059"/>
                  </a:lnTo>
                  <a:lnTo>
                    <a:pt x="974255" y="399059"/>
                  </a:lnTo>
                  <a:lnTo>
                    <a:pt x="974255" y="353339"/>
                  </a:lnTo>
                  <a:lnTo>
                    <a:pt x="842937" y="353339"/>
                  </a:lnTo>
                  <a:lnTo>
                    <a:pt x="842937" y="242849"/>
                  </a:lnTo>
                  <a:lnTo>
                    <a:pt x="1026083" y="242849"/>
                  </a:lnTo>
                  <a:lnTo>
                    <a:pt x="1026083" y="194589"/>
                  </a:lnTo>
                  <a:close/>
                </a:path>
                <a:path w="8992235" h="756920">
                  <a:moveTo>
                    <a:pt x="1615617" y="194005"/>
                  </a:moveTo>
                  <a:lnTo>
                    <a:pt x="1545069" y="194005"/>
                  </a:lnTo>
                  <a:lnTo>
                    <a:pt x="1545069" y="462064"/>
                  </a:lnTo>
                  <a:lnTo>
                    <a:pt x="1543735" y="478256"/>
                  </a:lnTo>
                  <a:lnTo>
                    <a:pt x="1523758" y="515924"/>
                  </a:lnTo>
                  <a:lnTo>
                    <a:pt x="1482267" y="534377"/>
                  </a:lnTo>
                  <a:lnTo>
                    <a:pt x="1464208" y="535597"/>
                  </a:lnTo>
                  <a:lnTo>
                    <a:pt x="1448028" y="534352"/>
                  </a:lnTo>
                  <a:lnTo>
                    <a:pt x="1410474" y="515518"/>
                  </a:lnTo>
                  <a:lnTo>
                    <a:pt x="1392174" y="478701"/>
                  </a:lnTo>
                  <a:lnTo>
                    <a:pt x="1390954" y="463435"/>
                  </a:lnTo>
                  <a:lnTo>
                    <a:pt x="1390954" y="194005"/>
                  </a:lnTo>
                  <a:lnTo>
                    <a:pt x="1320406" y="194005"/>
                  </a:lnTo>
                  <a:lnTo>
                    <a:pt x="1320406" y="467233"/>
                  </a:lnTo>
                  <a:lnTo>
                    <a:pt x="1322755" y="497014"/>
                  </a:lnTo>
                  <a:lnTo>
                    <a:pt x="1341539" y="545579"/>
                  </a:lnTo>
                  <a:lnTo>
                    <a:pt x="1378750" y="579208"/>
                  </a:lnTo>
                  <a:lnTo>
                    <a:pt x="1432128" y="596176"/>
                  </a:lnTo>
                  <a:lnTo>
                    <a:pt x="1464754" y="598284"/>
                  </a:lnTo>
                  <a:lnTo>
                    <a:pt x="1497355" y="596125"/>
                  </a:lnTo>
                  <a:lnTo>
                    <a:pt x="1552219" y="578751"/>
                  </a:lnTo>
                  <a:lnTo>
                    <a:pt x="1592478" y="544537"/>
                  </a:lnTo>
                  <a:lnTo>
                    <a:pt x="1613039" y="496506"/>
                  </a:lnTo>
                  <a:lnTo>
                    <a:pt x="1615617" y="467512"/>
                  </a:lnTo>
                  <a:lnTo>
                    <a:pt x="1615617" y="194005"/>
                  </a:lnTo>
                  <a:close/>
                </a:path>
                <a:path w="8992235" h="756920">
                  <a:moveTo>
                    <a:pt x="2035860" y="591502"/>
                  </a:moveTo>
                  <a:lnTo>
                    <a:pt x="1926907" y="425450"/>
                  </a:lnTo>
                  <a:lnTo>
                    <a:pt x="1918373" y="412432"/>
                  </a:lnTo>
                  <a:lnTo>
                    <a:pt x="1933562" y="405384"/>
                  </a:lnTo>
                  <a:lnTo>
                    <a:pt x="1947405" y="396214"/>
                  </a:lnTo>
                  <a:lnTo>
                    <a:pt x="1959876" y="384898"/>
                  </a:lnTo>
                  <a:lnTo>
                    <a:pt x="1971001" y="371462"/>
                  </a:lnTo>
                  <a:lnTo>
                    <a:pt x="1973491" y="367385"/>
                  </a:lnTo>
                  <a:lnTo>
                    <a:pt x="1980133" y="356552"/>
                  </a:lnTo>
                  <a:lnTo>
                    <a:pt x="1986673" y="340868"/>
                  </a:lnTo>
                  <a:lnTo>
                    <a:pt x="1990598" y="324396"/>
                  </a:lnTo>
                  <a:lnTo>
                    <a:pt x="1991906" y="307162"/>
                  </a:lnTo>
                  <a:lnTo>
                    <a:pt x="1985848" y="264960"/>
                  </a:lnTo>
                  <a:lnTo>
                    <a:pt x="1979612" y="253707"/>
                  </a:lnTo>
                  <a:lnTo>
                    <a:pt x="1967674" y="232143"/>
                  </a:lnTo>
                  <a:lnTo>
                    <a:pt x="1937397" y="208699"/>
                  </a:lnTo>
                  <a:lnTo>
                    <a:pt x="1918652" y="202488"/>
                  </a:lnTo>
                  <a:lnTo>
                    <a:pt x="1918652" y="306349"/>
                  </a:lnTo>
                  <a:lnTo>
                    <a:pt x="1917369" y="322910"/>
                  </a:lnTo>
                  <a:lnTo>
                    <a:pt x="1886432" y="360362"/>
                  </a:lnTo>
                  <a:lnTo>
                    <a:pt x="1833448" y="367385"/>
                  </a:lnTo>
                  <a:lnTo>
                    <a:pt x="1827707" y="367284"/>
                  </a:lnTo>
                  <a:lnTo>
                    <a:pt x="1820824" y="366979"/>
                  </a:lnTo>
                  <a:lnTo>
                    <a:pt x="1812785" y="366458"/>
                  </a:lnTo>
                  <a:lnTo>
                    <a:pt x="1803603" y="365747"/>
                  </a:lnTo>
                  <a:lnTo>
                    <a:pt x="1803603" y="255333"/>
                  </a:lnTo>
                  <a:lnTo>
                    <a:pt x="1811921" y="254241"/>
                  </a:lnTo>
                  <a:lnTo>
                    <a:pt x="1819884" y="253707"/>
                  </a:lnTo>
                  <a:lnTo>
                    <a:pt x="1827479" y="253707"/>
                  </a:lnTo>
                  <a:lnTo>
                    <a:pt x="1868373" y="256616"/>
                  </a:lnTo>
                  <a:lnTo>
                    <a:pt x="1906282" y="272300"/>
                  </a:lnTo>
                  <a:lnTo>
                    <a:pt x="1918652" y="306349"/>
                  </a:lnTo>
                  <a:lnTo>
                    <a:pt x="1918652" y="202488"/>
                  </a:lnTo>
                  <a:lnTo>
                    <a:pt x="1895005" y="194627"/>
                  </a:lnTo>
                  <a:lnTo>
                    <a:pt x="1840509" y="189941"/>
                  </a:lnTo>
                  <a:lnTo>
                    <a:pt x="1827326" y="190068"/>
                  </a:lnTo>
                  <a:lnTo>
                    <a:pt x="1812213" y="190449"/>
                  </a:lnTo>
                  <a:lnTo>
                    <a:pt x="1735455" y="193890"/>
                  </a:lnTo>
                  <a:lnTo>
                    <a:pt x="1730349" y="194017"/>
                  </a:lnTo>
                  <a:lnTo>
                    <a:pt x="1730349" y="591502"/>
                  </a:lnTo>
                  <a:lnTo>
                    <a:pt x="1803603" y="591502"/>
                  </a:lnTo>
                  <a:lnTo>
                    <a:pt x="1803603" y="425450"/>
                  </a:lnTo>
                  <a:lnTo>
                    <a:pt x="1817179" y="426173"/>
                  </a:lnTo>
                  <a:lnTo>
                    <a:pt x="1839569" y="427126"/>
                  </a:lnTo>
                  <a:lnTo>
                    <a:pt x="1848370" y="427342"/>
                  </a:lnTo>
                  <a:lnTo>
                    <a:pt x="1954466" y="591502"/>
                  </a:lnTo>
                  <a:lnTo>
                    <a:pt x="2035860" y="591502"/>
                  </a:lnTo>
                  <a:close/>
                </a:path>
                <a:path w="8992235" h="756920">
                  <a:moveTo>
                    <a:pt x="2371445" y="473468"/>
                  </a:moveTo>
                  <a:lnTo>
                    <a:pt x="2352929" y="406590"/>
                  </a:lnTo>
                  <a:lnTo>
                    <a:pt x="2298192" y="367512"/>
                  </a:lnTo>
                  <a:lnTo>
                    <a:pt x="2298192" y="465061"/>
                  </a:lnTo>
                  <a:lnTo>
                    <a:pt x="2296858" y="482333"/>
                  </a:lnTo>
                  <a:lnTo>
                    <a:pt x="2276906" y="518236"/>
                  </a:lnTo>
                  <a:lnTo>
                    <a:pt x="2230374" y="533247"/>
                  </a:lnTo>
                  <a:lnTo>
                    <a:pt x="2208377" y="534238"/>
                  </a:lnTo>
                  <a:lnTo>
                    <a:pt x="2201227" y="534123"/>
                  </a:lnTo>
                  <a:lnTo>
                    <a:pt x="2193048" y="533768"/>
                  </a:lnTo>
                  <a:lnTo>
                    <a:pt x="2183866" y="533184"/>
                  </a:lnTo>
                  <a:lnTo>
                    <a:pt x="2173655" y="532345"/>
                  </a:lnTo>
                  <a:lnTo>
                    <a:pt x="2173655" y="401027"/>
                  </a:lnTo>
                  <a:lnTo>
                    <a:pt x="2203107" y="400265"/>
                  </a:lnTo>
                  <a:lnTo>
                    <a:pt x="2210320" y="400265"/>
                  </a:lnTo>
                  <a:lnTo>
                    <a:pt x="2251189" y="404075"/>
                  </a:lnTo>
                  <a:lnTo>
                    <a:pt x="2287054" y="424561"/>
                  </a:lnTo>
                  <a:lnTo>
                    <a:pt x="2298192" y="465061"/>
                  </a:lnTo>
                  <a:lnTo>
                    <a:pt x="2298192" y="367512"/>
                  </a:lnTo>
                  <a:lnTo>
                    <a:pt x="2297392" y="367106"/>
                  </a:lnTo>
                  <a:lnTo>
                    <a:pt x="2319223" y="352171"/>
                  </a:lnTo>
                  <a:lnTo>
                    <a:pt x="2323833" y="347027"/>
                  </a:lnTo>
                  <a:lnTo>
                    <a:pt x="2334831" y="334759"/>
                  </a:lnTo>
                  <a:lnTo>
                    <a:pt x="2344191" y="314871"/>
                  </a:lnTo>
                  <a:lnTo>
                    <a:pt x="2347315" y="292493"/>
                  </a:lnTo>
                  <a:lnTo>
                    <a:pt x="2345131" y="269354"/>
                  </a:lnTo>
                  <a:lnTo>
                    <a:pt x="2327694" y="231584"/>
                  </a:lnTo>
                  <a:lnTo>
                    <a:pt x="2293315" y="205359"/>
                  </a:lnTo>
                  <a:lnTo>
                    <a:pt x="2276754" y="199275"/>
                  </a:lnTo>
                  <a:lnTo>
                    <a:pt x="2276754" y="295211"/>
                  </a:lnTo>
                  <a:lnTo>
                    <a:pt x="2272449" y="317893"/>
                  </a:lnTo>
                  <a:lnTo>
                    <a:pt x="2259533" y="334086"/>
                  </a:lnTo>
                  <a:lnTo>
                    <a:pt x="2237994" y="343801"/>
                  </a:lnTo>
                  <a:lnTo>
                    <a:pt x="2207844" y="347027"/>
                  </a:lnTo>
                  <a:lnTo>
                    <a:pt x="2198992" y="346964"/>
                  </a:lnTo>
                  <a:lnTo>
                    <a:pt x="2190343" y="346760"/>
                  </a:lnTo>
                  <a:lnTo>
                    <a:pt x="2181898" y="346430"/>
                  </a:lnTo>
                  <a:lnTo>
                    <a:pt x="2173655" y="345948"/>
                  </a:lnTo>
                  <a:lnTo>
                    <a:pt x="2173655" y="250710"/>
                  </a:lnTo>
                  <a:lnTo>
                    <a:pt x="2185136" y="250113"/>
                  </a:lnTo>
                  <a:lnTo>
                    <a:pt x="2195703" y="249694"/>
                  </a:lnTo>
                  <a:lnTo>
                    <a:pt x="2205355" y="249440"/>
                  </a:lnTo>
                  <a:lnTo>
                    <a:pt x="2214867" y="249440"/>
                  </a:lnTo>
                  <a:lnTo>
                    <a:pt x="2241512" y="252222"/>
                  </a:lnTo>
                  <a:lnTo>
                    <a:pt x="2261095" y="260819"/>
                  </a:lnTo>
                  <a:lnTo>
                    <a:pt x="2272842" y="275158"/>
                  </a:lnTo>
                  <a:lnTo>
                    <a:pt x="2276754" y="295211"/>
                  </a:lnTo>
                  <a:lnTo>
                    <a:pt x="2276754" y="199275"/>
                  </a:lnTo>
                  <a:lnTo>
                    <a:pt x="2270823" y="197091"/>
                  </a:lnTo>
                  <a:lnTo>
                    <a:pt x="2244953" y="192138"/>
                  </a:lnTo>
                  <a:lnTo>
                    <a:pt x="2215718" y="190474"/>
                  </a:lnTo>
                  <a:lnTo>
                    <a:pt x="2196566" y="190715"/>
                  </a:lnTo>
                  <a:lnTo>
                    <a:pt x="2171420" y="191427"/>
                  </a:lnTo>
                  <a:lnTo>
                    <a:pt x="2103107" y="194271"/>
                  </a:lnTo>
                  <a:lnTo>
                    <a:pt x="2103107" y="591502"/>
                  </a:lnTo>
                  <a:lnTo>
                    <a:pt x="2224671" y="591502"/>
                  </a:lnTo>
                  <a:lnTo>
                    <a:pt x="2255609" y="589508"/>
                  </a:lnTo>
                  <a:lnTo>
                    <a:pt x="2308504" y="573570"/>
                  </a:lnTo>
                  <a:lnTo>
                    <a:pt x="2348407" y="542290"/>
                  </a:lnTo>
                  <a:lnTo>
                    <a:pt x="2368893" y="499211"/>
                  </a:lnTo>
                  <a:lnTo>
                    <a:pt x="2371445" y="473468"/>
                  </a:lnTo>
                  <a:close/>
                </a:path>
                <a:path w="8992235" h="756920">
                  <a:moveTo>
                    <a:pt x="2777045" y="591489"/>
                  </a:moveTo>
                  <a:lnTo>
                    <a:pt x="2745092" y="510921"/>
                  </a:lnTo>
                  <a:lnTo>
                    <a:pt x="2723680" y="456920"/>
                  </a:lnTo>
                  <a:lnTo>
                    <a:pt x="2665450" y="310134"/>
                  </a:lnTo>
                  <a:lnTo>
                    <a:pt x="2649524" y="269989"/>
                  </a:lnTo>
                  <a:lnTo>
                    <a:pt x="2649524" y="456920"/>
                  </a:lnTo>
                  <a:lnTo>
                    <a:pt x="2554020" y="456920"/>
                  </a:lnTo>
                  <a:lnTo>
                    <a:pt x="2601772" y="310134"/>
                  </a:lnTo>
                  <a:lnTo>
                    <a:pt x="2649524" y="456920"/>
                  </a:lnTo>
                  <a:lnTo>
                    <a:pt x="2649524" y="269989"/>
                  </a:lnTo>
                  <a:lnTo>
                    <a:pt x="2617241" y="188582"/>
                  </a:lnTo>
                  <a:lnTo>
                    <a:pt x="2586304" y="188582"/>
                  </a:lnTo>
                  <a:lnTo>
                    <a:pt x="2427846" y="591489"/>
                  </a:lnTo>
                  <a:lnTo>
                    <a:pt x="2506281" y="591489"/>
                  </a:lnTo>
                  <a:lnTo>
                    <a:pt x="2533942" y="510921"/>
                  </a:lnTo>
                  <a:lnTo>
                    <a:pt x="2670137" y="510921"/>
                  </a:lnTo>
                  <a:lnTo>
                    <a:pt x="2699169" y="591489"/>
                  </a:lnTo>
                  <a:lnTo>
                    <a:pt x="2777045" y="591489"/>
                  </a:lnTo>
                  <a:close/>
                </a:path>
                <a:path w="8992235" h="756920">
                  <a:moveTo>
                    <a:pt x="3141942" y="194005"/>
                  </a:moveTo>
                  <a:lnTo>
                    <a:pt x="3074124" y="194005"/>
                  </a:lnTo>
                  <a:lnTo>
                    <a:pt x="3074124" y="433857"/>
                  </a:lnTo>
                  <a:lnTo>
                    <a:pt x="2886367" y="194005"/>
                  </a:lnTo>
                  <a:lnTo>
                    <a:pt x="2852445" y="194005"/>
                  </a:lnTo>
                  <a:lnTo>
                    <a:pt x="2852445" y="591781"/>
                  </a:lnTo>
                  <a:lnTo>
                    <a:pt x="2920276" y="591781"/>
                  </a:lnTo>
                  <a:lnTo>
                    <a:pt x="2920276" y="345427"/>
                  </a:lnTo>
                  <a:lnTo>
                    <a:pt x="3113189" y="596925"/>
                  </a:lnTo>
                  <a:lnTo>
                    <a:pt x="3141942" y="596925"/>
                  </a:lnTo>
                  <a:lnTo>
                    <a:pt x="3141942" y="194005"/>
                  </a:lnTo>
                  <a:close/>
                </a:path>
                <a:path w="8992235" h="756920">
                  <a:moveTo>
                    <a:pt x="3839184" y="591769"/>
                  </a:moveTo>
                  <a:lnTo>
                    <a:pt x="3758057" y="194017"/>
                  </a:lnTo>
                  <a:lnTo>
                    <a:pt x="3720896" y="194017"/>
                  </a:lnTo>
                  <a:lnTo>
                    <a:pt x="3636772" y="461810"/>
                  </a:lnTo>
                  <a:lnTo>
                    <a:pt x="3550767" y="194017"/>
                  </a:lnTo>
                  <a:lnTo>
                    <a:pt x="3513328" y="194017"/>
                  </a:lnTo>
                  <a:lnTo>
                    <a:pt x="3433280" y="591769"/>
                  </a:lnTo>
                  <a:lnTo>
                    <a:pt x="3501390" y="591769"/>
                  </a:lnTo>
                  <a:lnTo>
                    <a:pt x="3544265" y="377431"/>
                  </a:lnTo>
                  <a:lnTo>
                    <a:pt x="3624288" y="596912"/>
                  </a:lnTo>
                  <a:lnTo>
                    <a:pt x="3649535" y="596912"/>
                  </a:lnTo>
                  <a:lnTo>
                    <a:pt x="3729583" y="377431"/>
                  </a:lnTo>
                  <a:lnTo>
                    <a:pt x="3770820" y="591769"/>
                  </a:lnTo>
                  <a:lnTo>
                    <a:pt x="3839184" y="591769"/>
                  </a:lnTo>
                  <a:close/>
                </a:path>
                <a:path w="8992235" h="756920">
                  <a:moveTo>
                    <a:pt x="4419676" y="521538"/>
                  </a:moveTo>
                  <a:lnTo>
                    <a:pt x="4362259" y="479539"/>
                  </a:lnTo>
                  <a:lnTo>
                    <a:pt x="4327677" y="524052"/>
                  </a:lnTo>
                  <a:lnTo>
                    <a:pt x="4291901" y="565861"/>
                  </a:lnTo>
                  <a:lnTo>
                    <a:pt x="4257268" y="603465"/>
                  </a:lnTo>
                  <a:lnTo>
                    <a:pt x="4226128" y="635406"/>
                  </a:lnTo>
                  <a:lnTo>
                    <a:pt x="4200842" y="660184"/>
                  </a:lnTo>
                  <a:lnTo>
                    <a:pt x="4186644" y="646417"/>
                  </a:lnTo>
                  <a:lnTo>
                    <a:pt x="4170083" y="629945"/>
                  </a:lnTo>
                  <a:lnTo>
                    <a:pt x="4151642" y="611073"/>
                  </a:lnTo>
                  <a:lnTo>
                    <a:pt x="4131830" y="590118"/>
                  </a:lnTo>
                  <a:lnTo>
                    <a:pt x="4079697" y="638556"/>
                  </a:lnTo>
                  <a:lnTo>
                    <a:pt x="4116819" y="677316"/>
                  </a:lnTo>
                  <a:lnTo>
                    <a:pt x="4147413" y="707580"/>
                  </a:lnTo>
                  <a:lnTo>
                    <a:pt x="4168508" y="727544"/>
                  </a:lnTo>
                  <a:lnTo>
                    <a:pt x="4200842" y="756666"/>
                  </a:lnTo>
                  <a:lnTo>
                    <a:pt x="4234929" y="725944"/>
                  </a:lnTo>
                  <a:lnTo>
                    <a:pt x="4258957" y="703072"/>
                  </a:lnTo>
                  <a:lnTo>
                    <a:pt x="4293070" y="669010"/>
                  </a:lnTo>
                  <a:lnTo>
                    <a:pt x="4333646" y="625932"/>
                  </a:lnTo>
                  <a:lnTo>
                    <a:pt x="4377042" y="576046"/>
                  </a:lnTo>
                  <a:lnTo>
                    <a:pt x="4419676" y="521538"/>
                  </a:lnTo>
                  <a:close/>
                </a:path>
                <a:path w="8992235" h="756920">
                  <a:moveTo>
                    <a:pt x="4511484" y="310642"/>
                  </a:moveTo>
                  <a:lnTo>
                    <a:pt x="4508106" y="264795"/>
                  </a:lnTo>
                  <a:lnTo>
                    <a:pt x="4498314" y="221030"/>
                  </a:lnTo>
                  <a:lnTo>
                    <a:pt x="4482566" y="179806"/>
                  </a:lnTo>
                  <a:lnTo>
                    <a:pt x="4461370" y="141617"/>
                  </a:lnTo>
                  <a:lnTo>
                    <a:pt x="4435195" y="106946"/>
                  </a:lnTo>
                  <a:lnTo>
                    <a:pt x="4404538" y="76288"/>
                  </a:lnTo>
                  <a:lnTo>
                    <a:pt x="4369867" y="50114"/>
                  </a:lnTo>
                  <a:lnTo>
                    <a:pt x="4331678" y="28917"/>
                  </a:lnTo>
                  <a:lnTo>
                    <a:pt x="4290453" y="13169"/>
                  </a:lnTo>
                  <a:lnTo>
                    <a:pt x="4246677" y="3378"/>
                  </a:lnTo>
                  <a:lnTo>
                    <a:pt x="4200842" y="0"/>
                  </a:lnTo>
                  <a:lnTo>
                    <a:pt x="4155008" y="3378"/>
                  </a:lnTo>
                  <a:lnTo>
                    <a:pt x="4111231" y="13169"/>
                  </a:lnTo>
                  <a:lnTo>
                    <a:pt x="4070007" y="28917"/>
                  </a:lnTo>
                  <a:lnTo>
                    <a:pt x="4031831" y="50114"/>
                  </a:lnTo>
                  <a:lnTo>
                    <a:pt x="3997160" y="76288"/>
                  </a:lnTo>
                  <a:lnTo>
                    <a:pt x="3966502" y="106946"/>
                  </a:lnTo>
                  <a:lnTo>
                    <a:pt x="3940340" y="141617"/>
                  </a:lnTo>
                  <a:lnTo>
                    <a:pt x="3919143" y="179806"/>
                  </a:lnTo>
                  <a:lnTo>
                    <a:pt x="3903395" y="221030"/>
                  </a:lnTo>
                  <a:lnTo>
                    <a:pt x="3893604" y="264795"/>
                  </a:lnTo>
                  <a:lnTo>
                    <a:pt x="3890226" y="310642"/>
                  </a:lnTo>
                  <a:lnTo>
                    <a:pt x="3894975" y="351256"/>
                  </a:lnTo>
                  <a:lnTo>
                    <a:pt x="3908209" y="393788"/>
                  </a:lnTo>
                  <a:lnTo>
                    <a:pt x="3928402" y="437375"/>
                  </a:lnTo>
                  <a:lnTo>
                    <a:pt x="3954056" y="481126"/>
                  </a:lnTo>
                  <a:lnTo>
                    <a:pt x="3983621" y="524167"/>
                  </a:lnTo>
                  <a:lnTo>
                    <a:pt x="4015613" y="565632"/>
                  </a:lnTo>
                  <a:lnTo>
                    <a:pt x="4065778" y="519036"/>
                  </a:lnTo>
                  <a:lnTo>
                    <a:pt x="4068089" y="516877"/>
                  </a:lnTo>
                  <a:lnTo>
                    <a:pt x="4034802" y="473329"/>
                  </a:lnTo>
                  <a:lnTo>
                    <a:pt x="4005567" y="429602"/>
                  </a:lnTo>
                  <a:lnTo>
                    <a:pt x="3982301" y="387019"/>
                  </a:lnTo>
                  <a:lnTo>
                    <a:pt x="3966934" y="346913"/>
                  </a:lnTo>
                  <a:lnTo>
                    <a:pt x="3961384" y="310642"/>
                  </a:lnTo>
                  <a:lnTo>
                    <a:pt x="3966260" y="262432"/>
                  </a:lnTo>
                  <a:lnTo>
                    <a:pt x="3980230" y="217512"/>
                  </a:lnTo>
                  <a:lnTo>
                    <a:pt x="4002341" y="176834"/>
                  </a:lnTo>
                  <a:lnTo>
                    <a:pt x="4031602" y="141376"/>
                  </a:lnTo>
                  <a:lnTo>
                    <a:pt x="4067060" y="112115"/>
                  </a:lnTo>
                  <a:lnTo>
                    <a:pt x="4107726" y="90004"/>
                  </a:lnTo>
                  <a:lnTo>
                    <a:pt x="4152646" y="76034"/>
                  </a:lnTo>
                  <a:lnTo>
                    <a:pt x="4200842" y="71158"/>
                  </a:lnTo>
                  <a:lnTo>
                    <a:pt x="4249039" y="76034"/>
                  </a:lnTo>
                  <a:lnTo>
                    <a:pt x="4293971" y="90004"/>
                  </a:lnTo>
                  <a:lnTo>
                    <a:pt x="4334637" y="112115"/>
                  </a:lnTo>
                  <a:lnTo>
                    <a:pt x="4370095" y="141376"/>
                  </a:lnTo>
                  <a:lnTo>
                    <a:pt x="4399356" y="176834"/>
                  </a:lnTo>
                  <a:lnTo>
                    <a:pt x="4421454" y="217512"/>
                  </a:lnTo>
                  <a:lnTo>
                    <a:pt x="4435424" y="262432"/>
                  </a:lnTo>
                  <a:lnTo>
                    <a:pt x="4440301" y="310642"/>
                  </a:lnTo>
                  <a:lnTo>
                    <a:pt x="4438497" y="330479"/>
                  </a:lnTo>
                  <a:lnTo>
                    <a:pt x="4433341" y="351701"/>
                  </a:lnTo>
                  <a:lnTo>
                    <a:pt x="4425150" y="374065"/>
                  </a:lnTo>
                  <a:lnTo>
                    <a:pt x="4414278" y="397370"/>
                  </a:lnTo>
                  <a:lnTo>
                    <a:pt x="4472051" y="439635"/>
                  </a:lnTo>
                  <a:lnTo>
                    <a:pt x="4488269" y="406298"/>
                  </a:lnTo>
                  <a:lnTo>
                    <a:pt x="4500715" y="373430"/>
                  </a:lnTo>
                  <a:lnTo>
                    <a:pt x="4508678" y="341414"/>
                  </a:lnTo>
                  <a:lnTo>
                    <a:pt x="4511484" y="310642"/>
                  </a:lnTo>
                  <a:close/>
                </a:path>
                <a:path w="8992235" h="756920">
                  <a:moveTo>
                    <a:pt x="4865725" y="473468"/>
                  </a:moveTo>
                  <a:lnTo>
                    <a:pt x="4861090" y="436613"/>
                  </a:lnTo>
                  <a:lnTo>
                    <a:pt x="4847209" y="406590"/>
                  </a:lnTo>
                  <a:lnTo>
                    <a:pt x="4840833" y="400215"/>
                  </a:lnTo>
                  <a:lnTo>
                    <a:pt x="4824057" y="383425"/>
                  </a:lnTo>
                  <a:lnTo>
                    <a:pt x="4792472" y="367525"/>
                  </a:lnTo>
                  <a:lnTo>
                    <a:pt x="4792472" y="465061"/>
                  </a:lnTo>
                  <a:lnTo>
                    <a:pt x="4791138" y="482333"/>
                  </a:lnTo>
                  <a:lnTo>
                    <a:pt x="4771174" y="518236"/>
                  </a:lnTo>
                  <a:lnTo>
                    <a:pt x="4724654" y="533247"/>
                  </a:lnTo>
                  <a:lnTo>
                    <a:pt x="4702683" y="534238"/>
                  </a:lnTo>
                  <a:lnTo>
                    <a:pt x="4695507" y="534123"/>
                  </a:lnTo>
                  <a:lnTo>
                    <a:pt x="4687328" y="533768"/>
                  </a:lnTo>
                  <a:lnTo>
                    <a:pt x="4678134" y="533184"/>
                  </a:lnTo>
                  <a:lnTo>
                    <a:pt x="4667936" y="532345"/>
                  </a:lnTo>
                  <a:lnTo>
                    <a:pt x="4667936" y="401027"/>
                  </a:lnTo>
                  <a:lnTo>
                    <a:pt x="4697387" y="400265"/>
                  </a:lnTo>
                  <a:lnTo>
                    <a:pt x="4704600" y="400265"/>
                  </a:lnTo>
                  <a:lnTo>
                    <a:pt x="4745469" y="404075"/>
                  </a:lnTo>
                  <a:lnTo>
                    <a:pt x="4781334" y="424561"/>
                  </a:lnTo>
                  <a:lnTo>
                    <a:pt x="4792472" y="465061"/>
                  </a:lnTo>
                  <a:lnTo>
                    <a:pt x="4792472" y="367525"/>
                  </a:lnTo>
                  <a:lnTo>
                    <a:pt x="4791659" y="367106"/>
                  </a:lnTo>
                  <a:lnTo>
                    <a:pt x="4813490" y="352171"/>
                  </a:lnTo>
                  <a:lnTo>
                    <a:pt x="4818100" y="347027"/>
                  </a:lnTo>
                  <a:lnTo>
                    <a:pt x="4829099" y="334759"/>
                  </a:lnTo>
                  <a:lnTo>
                    <a:pt x="4838471" y="314871"/>
                  </a:lnTo>
                  <a:lnTo>
                    <a:pt x="4841595" y="292493"/>
                  </a:lnTo>
                  <a:lnTo>
                    <a:pt x="4839411" y="269354"/>
                  </a:lnTo>
                  <a:lnTo>
                    <a:pt x="4832959" y="249351"/>
                  </a:lnTo>
                  <a:lnTo>
                    <a:pt x="4832870" y="249059"/>
                  </a:lnTo>
                  <a:lnTo>
                    <a:pt x="4821974" y="231584"/>
                  </a:lnTo>
                  <a:lnTo>
                    <a:pt x="4806721" y="216928"/>
                  </a:lnTo>
                  <a:lnTo>
                    <a:pt x="4787595" y="205359"/>
                  </a:lnTo>
                  <a:lnTo>
                    <a:pt x="4771034" y="199275"/>
                  </a:lnTo>
                  <a:lnTo>
                    <a:pt x="4771034" y="295211"/>
                  </a:lnTo>
                  <a:lnTo>
                    <a:pt x="4766716" y="317893"/>
                  </a:lnTo>
                  <a:lnTo>
                    <a:pt x="4753800" y="334086"/>
                  </a:lnTo>
                  <a:lnTo>
                    <a:pt x="4732261" y="343801"/>
                  </a:lnTo>
                  <a:lnTo>
                    <a:pt x="4702111" y="347027"/>
                  </a:lnTo>
                  <a:lnTo>
                    <a:pt x="4693259" y="346964"/>
                  </a:lnTo>
                  <a:lnTo>
                    <a:pt x="4684611" y="346760"/>
                  </a:lnTo>
                  <a:lnTo>
                    <a:pt x="4676165" y="346430"/>
                  </a:lnTo>
                  <a:lnTo>
                    <a:pt x="4667936" y="345948"/>
                  </a:lnTo>
                  <a:lnTo>
                    <a:pt x="4667936" y="250710"/>
                  </a:lnTo>
                  <a:lnTo>
                    <a:pt x="4679404" y="250113"/>
                  </a:lnTo>
                  <a:lnTo>
                    <a:pt x="4689983" y="249694"/>
                  </a:lnTo>
                  <a:lnTo>
                    <a:pt x="4699635" y="249440"/>
                  </a:lnTo>
                  <a:lnTo>
                    <a:pt x="4709160" y="249440"/>
                  </a:lnTo>
                  <a:lnTo>
                    <a:pt x="4735779" y="252222"/>
                  </a:lnTo>
                  <a:lnTo>
                    <a:pt x="4755362" y="260819"/>
                  </a:lnTo>
                  <a:lnTo>
                    <a:pt x="4767110" y="275158"/>
                  </a:lnTo>
                  <a:lnTo>
                    <a:pt x="4771034" y="295211"/>
                  </a:lnTo>
                  <a:lnTo>
                    <a:pt x="4771034" y="199275"/>
                  </a:lnTo>
                  <a:lnTo>
                    <a:pt x="4765091" y="197091"/>
                  </a:lnTo>
                  <a:lnTo>
                    <a:pt x="4739221" y="192138"/>
                  </a:lnTo>
                  <a:lnTo>
                    <a:pt x="4709985" y="190474"/>
                  </a:lnTo>
                  <a:lnTo>
                    <a:pt x="4690834" y="190715"/>
                  </a:lnTo>
                  <a:lnTo>
                    <a:pt x="4665688" y="191427"/>
                  </a:lnTo>
                  <a:lnTo>
                    <a:pt x="4597412" y="194271"/>
                  </a:lnTo>
                  <a:lnTo>
                    <a:pt x="4597412" y="591502"/>
                  </a:lnTo>
                  <a:lnTo>
                    <a:pt x="4718951" y="591502"/>
                  </a:lnTo>
                  <a:lnTo>
                    <a:pt x="4749876" y="589508"/>
                  </a:lnTo>
                  <a:lnTo>
                    <a:pt x="4802771" y="573570"/>
                  </a:lnTo>
                  <a:lnTo>
                    <a:pt x="4842675" y="542290"/>
                  </a:lnTo>
                  <a:lnTo>
                    <a:pt x="4847793" y="534238"/>
                  </a:lnTo>
                  <a:lnTo>
                    <a:pt x="4855489" y="522147"/>
                  </a:lnTo>
                  <a:lnTo>
                    <a:pt x="4863160" y="499211"/>
                  </a:lnTo>
                  <a:lnTo>
                    <a:pt x="4865725" y="473468"/>
                  </a:lnTo>
                  <a:close/>
                </a:path>
                <a:path w="8992235" h="756920">
                  <a:moveTo>
                    <a:pt x="5033353" y="194005"/>
                  </a:moveTo>
                  <a:lnTo>
                    <a:pt x="4962817" y="194005"/>
                  </a:lnTo>
                  <a:lnTo>
                    <a:pt x="4962817" y="591502"/>
                  </a:lnTo>
                  <a:lnTo>
                    <a:pt x="5033353" y="591502"/>
                  </a:lnTo>
                  <a:lnTo>
                    <a:pt x="5033353" y="194005"/>
                  </a:lnTo>
                  <a:close/>
                </a:path>
                <a:path w="8992235" h="756920">
                  <a:moveTo>
                    <a:pt x="5399621" y="529272"/>
                  </a:moveTo>
                  <a:lnTo>
                    <a:pt x="5219992" y="529272"/>
                  </a:lnTo>
                  <a:lnTo>
                    <a:pt x="5219992" y="193992"/>
                  </a:lnTo>
                  <a:lnTo>
                    <a:pt x="5149469" y="193992"/>
                  </a:lnTo>
                  <a:lnTo>
                    <a:pt x="5149469" y="529272"/>
                  </a:lnTo>
                  <a:lnTo>
                    <a:pt x="5149469" y="591502"/>
                  </a:lnTo>
                  <a:lnTo>
                    <a:pt x="5399621" y="591502"/>
                  </a:lnTo>
                  <a:lnTo>
                    <a:pt x="5399621" y="529272"/>
                  </a:lnTo>
                  <a:close/>
                </a:path>
                <a:path w="8992235" h="756920">
                  <a:moveTo>
                    <a:pt x="5561850" y="194005"/>
                  </a:moveTo>
                  <a:lnTo>
                    <a:pt x="5491302" y="194005"/>
                  </a:lnTo>
                  <a:lnTo>
                    <a:pt x="5491302" y="591502"/>
                  </a:lnTo>
                  <a:lnTo>
                    <a:pt x="5561850" y="591502"/>
                  </a:lnTo>
                  <a:lnTo>
                    <a:pt x="5561850" y="194005"/>
                  </a:lnTo>
                  <a:close/>
                </a:path>
                <a:path w="8992235" h="756920">
                  <a:moveTo>
                    <a:pt x="5971781" y="194449"/>
                  </a:moveTo>
                  <a:lnTo>
                    <a:pt x="5642673" y="194449"/>
                  </a:lnTo>
                  <a:lnTo>
                    <a:pt x="5642673" y="256679"/>
                  </a:lnTo>
                  <a:lnTo>
                    <a:pt x="5769114" y="256679"/>
                  </a:lnTo>
                  <a:lnTo>
                    <a:pt x="5769114" y="591959"/>
                  </a:lnTo>
                  <a:lnTo>
                    <a:pt x="5839638" y="591959"/>
                  </a:lnTo>
                  <a:lnTo>
                    <a:pt x="5839638" y="256679"/>
                  </a:lnTo>
                  <a:lnTo>
                    <a:pt x="5971781" y="256679"/>
                  </a:lnTo>
                  <a:lnTo>
                    <a:pt x="5971781" y="194449"/>
                  </a:lnTo>
                  <a:close/>
                </a:path>
                <a:path w="8992235" h="756920">
                  <a:moveTo>
                    <a:pt x="6349987" y="194005"/>
                  </a:moveTo>
                  <a:lnTo>
                    <a:pt x="6275387" y="194005"/>
                  </a:lnTo>
                  <a:lnTo>
                    <a:pt x="6180963" y="363588"/>
                  </a:lnTo>
                  <a:lnTo>
                    <a:pt x="6086792" y="194005"/>
                  </a:lnTo>
                  <a:lnTo>
                    <a:pt x="6011926" y="194005"/>
                  </a:lnTo>
                  <a:lnTo>
                    <a:pt x="6145949" y="428434"/>
                  </a:lnTo>
                  <a:lnTo>
                    <a:pt x="6145949" y="591502"/>
                  </a:lnTo>
                  <a:lnTo>
                    <a:pt x="6216497" y="591502"/>
                  </a:lnTo>
                  <a:lnTo>
                    <a:pt x="6216497" y="428434"/>
                  </a:lnTo>
                  <a:lnTo>
                    <a:pt x="6349987" y="194005"/>
                  </a:lnTo>
                  <a:close/>
                </a:path>
                <a:path w="8992235" h="756920">
                  <a:moveTo>
                    <a:pt x="6919379" y="551345"/>
                  </a:moveTo>
                  <a:lnTo>
                    <a:pt x="6889534" y="509841"/>
                  </a:lnTo>
                  <a:lnTo>
                    <a:pt x="6872872" y="527177"/>
                  </a:lnTo>
                  <a:lnTo>
                    <a:pt x="6852983" y="539546"/>
                  </a:lnTo>
                  <a:lnTo>
                    <a:pt x="6829869" y="546976"/>
                  </a:lnTo>
                  <a:lnTo>
                    <a:pt x="6803517" y="549452"/>
                  </a:lnTo>
                  <a:lnTo>
                    <a:pt x="6779069" y="546811"/>
                  </a:lnTo>
                  <a:lnTo>
                    <a:pt x="6737223" y="525716"/>
                  </a:lnTo>
                  <a:lnTo>
                    <a:pt x="6705638" y="484555"/>
                  </a:lnTo>
                  <a:lnTo>
                    <a:pt x="6689433" y="429539"/>
                  </a:lnTo>
                  <a:lnTo>
                    <a:pt x="6687401" y="397230"/>
                  </a:lnTo>
                  <a:lnTo>
                    <a:pt x="6689382" y="363308"/>
                  </a:lnTo>
                  <a:lnTo>
                    <a:pt x="6705181" y="305244"/>
                  </a:lnTo>
                  <a:lnTo>
                    <a:pt x="6736105" y="261404"/>
                  </a:lnTo>
                  <a:lnTo>
                    <a:pt x="6778104" y="238887"/>
                  </a:lnTo>
                  <a:lnTo>
                    <a:pt x="6802983" y="236067"/>
                  </a:lnTo>
                  <a:lnTo>
                    <a:pt x="6829069" y="237248"/>
                  </a:lnTo>
                  <a:lnTo>
                    <a:pt x="6851421" y="240817"/>
                  </a:lnTo>
                  <a:lnTo>
                    <a:pt x="6870052" y="246748"/>
                  </a:lnTo>
                  <a:lnTo>
                    <a:pt x="6884924" y="255066"/>
                  </a:lnTo>
                  <a:lnTo>
                    <a:pt x="6903110" y="208661"/>
                  </a:lnTo>
                  <a:lnTo>
                    <a:pt x="6883032" y="199288"/>
                  </a:lnTo>
                  <a:lnTo>
                    <a:pt x="6859422" y="192582"/>
                  </a:lnTo>
                  <a:lnTo>
                    <a:pt x="6832282" y="188569"/>
                  </a:lnTo>
                  <a:lnTo>
                    <a:pt x="6801625" y="187236"/>
                  </a:lnTo>
                  <a:lnTo>
                    <a:pt x="6765531" y="190906"/>
                  </a:lnTo>
                  <a:lnTo>
                    <a:pt x="6703809" y="220345"/>
                  </a:lnTo>
                  <a:lnTo>
                    <a:pt x="6657289" y="277418"/>
                  </a:lnTo>
                  <a:lnTo>
                    <a:pt x="6642367" y="312508"/>
                  </a:lnTo>
                  <a:lnTo>
                    <a:pt x="6633400" y="351370"/>
                  </a:lnTo>
                  <a:lnTo>
                    <a:pt x="6630416" y="393992"/>
                  </a:lnTo>
                  <a:lnTo>
                    <a:pt x="6633223" y="437730"/>
                  </a:lnTo>
                  <a:lnTo>
                    <a:pt x="6641617" y="476999"/>
                  </a:lnTo>
                  <a:lnTo>
                    <a:pt x="6675196" y="542124"/>
                  </a:lnTo>
                  <a:lnTo>
                    <a:pt x="6728244" y="584250"/>
                  </a:lnTo>
                  <a:lnTo>
                    <a:pt x="6797827" y="598297"/>
                  </a:lnTo>
                  <a:lnTo>
                    <a:pt x="6833311" y="595363"/>
                  </a:lnTo>
                  <a:lnTo>
                    <a:pt x="6865391" y="586549"/>
                  </a:lnTo>
                  <a:lnTo>
                    <a:pt x="6894081" y="571881"/>
                  </a:lnTo>
                  <a:lnTo>
                    <a:pt x="6919379" y="551345"/>
                  </a:lnTo>
                  <a:close/>
                </a:path>
                <a:path w="8992235" h="756920">
                  <a:moveTo>
                    <a:pt x="7327176" y="389356"/>
                  </a:moveTo>
                  <a:lnTo>
                    <a:pt x="7324420" y="344246"/>
                  </a:lnTo>
                  <a:lnTo>
                    <a:pt x="7316152" y="304380"/>
                  </a:lnTo>
                  <a:lnTo>
                    <a:pt x="7283082" y="240398"/>
                  </a:lnTo>
                  <a:lnTo>
                    <a:pt x="7278256" y="235788"/>
                  </a:lnTo>
                  <a:lnTo>
                    <a:pt x="7270191" y="228079"/>
                  </a:lnTo>
                  <a:lnTo>
                    <a:pt x="7270191" y="389356"/>
                  </a:lnTo>
                  <a:lnTo>
                    <a:pt x="7268362" y="425234"/>
                  </a:lnTo>
                  <a:lnTo>
                    <a:pt x="7253783" y="484251"/>
                  </a:lnTo>
                  <a:lnTo>
                    <a:pt x="7224776" y="525792"/>
                  </a:lnTo>
                  <a:lnTo>
                    <a:pt x="7182383" y="546823"/>
                  </a:lnTo>
                  <a:lnTo>
                    <a:pt x="7156234" y="549440"/>
                  </a:lnTo>
                  <a:lnTo>
                    <a:pt x="7133056" y="546582"/>
                  </a:lnTo>
                  <a:lnTo>
                    <a:pt x="7095007" y="523659"/>
                  </a:lnTo>
                  <a:lnTo>
                    <a:pt x="7068312" y="479259"/>
                  </a:lnTo>
                  <a:lnTo>
                    <a:pt x="7054812" y="422148"/>
                  </a:lnTo>
                  <a:lnTo>
                    <a:pt x="7053135" y="389356"/>
                  </a:lnTo>
                  <a:lnTo>
                    <a:pt x="7054774" y="355676"/>
                  </a:lnTo>
                  <a:lnTo>
                    <a:pt x="7067931" y="299516"/>
                  </a:lnTo>
                  <a:lnTo>
                    <a:pt x="7094106" y="258991"/>
                  </a:lnTo>
                  <a:lnTo>
                    <a:pt x="7132510" y="238379"/>
                  </a:lnTo>
                  <a:lnTo>
                    <a:pt x="7197242" y="241935"/>
                  </a:lnTo>
                  <a:lnTo>
                    <a:pt x="7251954" y="291084"/>
                  </a:lnTo>
                  <a:lnTo>
                    <a:pt x="7265632" y="334086"/>
                  </a:lnTo>
                  <a:lnTo>
                    <a:pt x="7270191" y="389356"/>
                  </a:lnTo>
                  <a:lnTo>
                    <a:pt x="7270191" y="228079"/>
                  </a:lnTo>
                  <a:lnTo>
                    <a:pt x="7258621" y="217017"/>
                  </a:lnTo>
                  <a:lnTo>
                    <a:pt x="7229322" y="200317"/>
                  </a:lnTo>
                  <a:lnTo>
                    <a:pt x="7195198" y="190296"/>
                  </a:lnTo>
                  <a:lnTo>
                    <a:pt x="7156234" y="186944"/>
                  </a:lnTo>
                  <a:lnTo>
                    <a:pt x="7121347" y="190576"/>
                  </a:lnTo>
                  <a:lnTo>
                    <a:pt x="7062940" y="219608"/>
                  </a:lnTo>
                  <a:lnTo>
                    <a:pt x="7020484" y="275805"/>
                  </a:lnTo>
                  <a:lnTo>
                    <a:pt x="6998856" y="347992"/>
                  </a:lnTo>
                  <a:lnTo>
                    <a:pt x="6996150" y="389356"/>
                  </a:lnTo>
                  <a:lnTo>
                    <a:pt x="6998805" y="433146"/>
                  </a:lnTo>
                  <a:lnTo>
                    <a:pt x="7006755" y="472795"/>
                  </a:lnTo>
                  <a:lnTo>
                    <a:pt x="7038619" y="539673"/>
                  </a:lnTo>
                  <a:lnTo>
                    <a:pt x="7089241" y="583628"/>
                  </a:lnTo>
                  <a:lnTo>
                    <a:pt x="7156234" y="598271"/>
                  </a:lnTo>
                  <a:lnTo>
                    <a:pt x="7195071" y="594804"/>
                  </a:lnTo>
                  <a:lnTo>
                    <a:pt x="7229145" y="584403"/>
                  </a:lnTo>
                  <a:lnTo>
                    <a:pt x="7258431" y="567067"/>
                  </a:lnTo>
                  <a:lnTo>
                    <a:pt x="7276224" y="549440"/>
                  </a:lnTo>
                  <a:lnTo>
                    <a:pt x="7282942" y="542785"/>
                  </a:lnTo>
                  <a:lnTo>
                    <a:pt x="7302284" y="512406"/>
                  </a:lnTo>
                  <a:lnTo>
                    <a:pt x="7316102" y="476707"/>
                  </a:lnTo>
                  <a:lnTo>
                    <a:pt x="7324407" y="435686"/>
                  </a:lnTo>
                  <a:lnTo>
                    <a:pt x="7327176" y="389356"/>
                  </a:lnTo>
                  <a:close/>
                </a:path>
                <a:path w="8992235" h="756920">
                  <a:moveTo>
                    <a:pt x="7701813" y="194005"/>
                  </a:moveTo>
                  <a:lnTo>
                    <a:pt x="7647559" y="194005"/>
                  </a:lnTo>
                  <a:lnTo>
                    <a:pt x="7647559" y="464781"/>
                  </a:lnTo>
                  <a:lnTo>
                    <a:pt x="7646111" y="483298"/>
                  </a:lnTo>
                  <a:lnTo>
                    <a:pt x="7624483" y="526656"/>
                  </a:lnTo>
                  <a:lnTo>
                    <a:pt x="7580274" y="548030"/>
                  </a:lnTo>
                  <a:lnTo>
                    <a:pt x="7561262" y="549452"/>
                  </a:lnTo>
                  <a:lnTo>
                    <a:pt x="7543203" y="547992"/>
                  </a:lnTo>
                  <a:lnTo>
                    <a:pt x="7500239" y="525957"/>
                  </a:lnTo>
                  <a:lnTo>
                    <a:pt x="7478611" y="483514"/>
                  </a:lnTo>
                  <a:lnTo>
                    <a:pt x="7477163" y="466140"/>
                  </a:lnTo>
                  <a:lnTo>
                    <a:pt x="7477163" y="194005"/>
                  </a:lnTo>
                  <a:lnTo>
                    <a:pt x="7422909" y="194005"/>
                  </a:lnTo>
                  <a:lnTo>
                    <a:pt x="7422909" y="470217"/>
                  </a:lnTo>
                  <a:lnTo>
                    <a:pt x="7425156" y="499351"/>
                  </a:lnTo>
                  <a:lnTo>
                    <a:pt x="7443203" y="546823"/>
                  </a:lnTo>
                  <a:lnTo>
                    <a:pt x="7478954" y="579653"/>
                  </a:lnTo>
                  <a:lnTo>
                    <a:pt x="7530363" y="596214"/>
                  </a:lnTo>
                  <a:lnTo>
                    <a:pt x="7561821" y="598284"/>
                  </a:lnTo>
                  <a:lnTo>
                    <a:pt x="7592542" y="596176"/>
                  </a:lnTo>
                  <a:lnTo>
                    <a:pt x="7643749" y="579285"/>
                  </a:lnTo>
                  <a:lnTo>
                    <a:pt x="7680680" y="545960"/>
                  </a:lnTo>
                  <a:lnTo>
                    <a:pt x="7699464" y="498944"/>
                  </a:lnTo>
                  <a:lnTo>
                    <a:pt x="7701813" y="470484"/>
                  </a:lnTo>
                  <a:lnTo>
                    <a:pt x="7701813" y="194005"/>
                  </a:lnTo>
                  <a:close/>
                </a:path>
                <a:path w="8992235" h="756920">
                  <a:moveTo>
                    <a:pt x="8089773" y="194005"/>
                  </a:moveTo>
                  <a:lnTo>
                    <a:pt x="8038224" y="194005"/>
                  </a:lnTo>
                  <a:lnTo>
                    <a:pt x="8038224" y="468858"/>
                  </a:lnTo>
                  <a:lnTo>
                    <a:pt x="7838287" y="194005"/>
                  </a:lnTo>
                  <a:lnTo>
                    <a:pt x="7816570" y="194005"/>
                  </a:lnTo>
                  <a:lnTo>
                    <a:pt x="7816570" y="591502"/>
                  </a:lnTo>
                  <a:lnTo>
                    <a:pt x="7868120" y="591502"/>
                  </a:lnTo>
                  <a:lnTo>
                    <a:pt x="7868120" y="306349"/>
                  </a:lnTo>
                  <a:lnTo>
                    <a:pt x="8073504" y="596925"/>
                  </a:lnTo>
                  <a:lnTo>
                    <a:pt x="8089773" y="596925"/>
                  </a:lnTo>
                  <a:lnTo>
                    <a:pt x="8089773" y="194005"/>
                  </a:lnTo>
                  <a:close/>
                </a:path>
                <a:path w="8992235" h="756920">
                  <a:moveTo>
                    <a:pt x="8474494" y="551345"/>
                  </a:moveTo>
                  <a:lnTo>
                    <a:pt x="8444649" y="509841"/>
                  </a:lnTo>
                  <a:lnTo>
                    <a:pt x="8427987" y="527177"/>
                  </a:lnTo>
                  <a:lnTo>
                    <a:pt x="8408098" y="539546"/>
                  </a:lnTo>
                  <a:lnTo>
                    <a:pt x="8384972" y="546976"/>
                  </a:lnTo>
                  <a:lnTo>
                    <a:pt x="8358632" y="549452"/>
                  </a:lnTo>
                  <a:lnTo>
                    <a:pt x="8334184" y="546811"/>
                  </a:lnTo>
                  <a:lnTo>
                    <a:pt x="8292325" y="525716"/>
                  </a:lnTo>
                  <a:lnTo>
                    <a:pt x="8260753" y="484555"/>
                  </a:lnTo>
                  <a:lnTo>
                    <a:pt x="8244548" y="429539"/>
                  </a:lnTo>
                  <a:lnTo>
                    <a:pt x="8242516" y="397230"/>
                  </a:lnTo>
                  <a:lnTo>
                    <a:pt x="8244497" y="363308"/>
                  </a:lnTo>
                  <a:lnTo>
                    <a:pt x="8260296" y="305244"/>
                  </a:lnTo>
                  <a:lnTo>
                    <a:pt x="8291220" y="261404"/>
                  </a:lnTo>
                  <a:lnTo>
                    <a:pt x="8333206" y="238887"/>
                  </a:lnTo>
                  <a:lnTo>
                    <a:pt x="8358098" y="236067"/>
                  </a:lnTo>
                  <a:lnTo>
                    <a:pt x="8384184" y="237248"/>
                  </a:lnTo>
                  <a:lnTo>
                    <a:pt x="8406536" y="240817"/>
                  </a:lnTo>
                  <a:lnTo>
                    <a:pt x="8425155" y="246748"/>
                  </a:lnTo>
                  <a:lnTo>
                    <a:pt x="8440039" y="255066"/>
                  </a:lnTo>
                  <a:lnTo>
                    <a:pt x="8458225" y="208661"/>
                  </a:lnTo>
                  <a:lnTo>
                    <a:pt x="8438147" y="199288"/>
                  </a:lnTo>
                  <a:lnTo>
                    <a:pt x="8414537" y="192582"/>
                  </a:lnTo>
                  <a:lnTo>
                    <a:pt x="8387397" y="188569"/>
                  </a:lnTo>
                  <a:lnTo>
                    <a:pt x="8356740" y="187236"/>
                  </a:lnTo>
                  <a:lnTo>
                    <a:pt x="8320646" y="190906"/>
                  </a:lnTo>
                  <a:lnTo>
                    <a:pt x="8258911" y="220345"/>
                  </a:lnTo>
                  <a:lnTo>
                    <a:pt x="8212391" y="277418"/>
                  </a:lnTo>
                  <a:lnTo>
                    <a:pt x="8197469" y="312508"/>
                  </a:lnTo>
                  <a:lnTo>
                    <a:pt x="8188515" y="351370"/>
                  </a:lnTo>
                  <a:lnTo>
                    <a:pt x="8185531" y="393992"/>
                  </a:lnTo>
                  <a:lnTo>
                    <a:pt x="8188338" y="437730"/>
                  </a:lnTo>
                  <a:lnTo>
                    <a:pt x="8196732" y="476999"/>
                  </a:lnTo>
                  <a:lnTo>
                    <a:pt x="8230311" y="542124"/>
                  </a:lnTo>
                  <a:lnTo>
                    <a:pt x="8283346" y="584250"/>
                  </a:lnTo>
                  <a:lnTo>
                    <a:pt x="8352942" y="598297"/>
                  </a:lnTo>
                  <a:lnTo>
                    <a:pt x="8388413" y="595363"/>
                  </a:lnTo>
                  <a:lnTo>
                    <a:pt x="8420506" y="586549"/>
                  </a:lnTo>
                  <a:lnTo>
                    <a:pt x="8449196" y="571881"/>
                  </a:lnTo>
                  <a:lnTo>
                    <a:pt x="8474494" y="551345"/>
                  </a:lnTo>
                  <a:close/>
                </a:path>
                <a:path w="8992235" h="756920">
                  <a:moveTo>
                    <a:pt x="8634019" y="194005"/>
                  </a:moveTo>
                  <a:lnTo>
                    <a:pt x="8579739" y="194005"/>
                  </a:lnTo>
                  <a:lnTo>
                    <a:pt x="8579739" y="591502"/>
                  </a:lnTo>
                  <a:lnTo>
                    <a:pt x="8634019" y="591502"/>
                  </a:lnTo>
                  <a:lnTo>
                    <a:pt x="8634019" y="194005"/>
                  </a:lnTo>
                  <a:close/>
                </a:path>
                <a:path w="8992235" h="756920">
                  <a:moveTo>
                    <a:pt x="8992133" y="543242"/>
                  </a:moveTo>
                  <a:lnTo>
                    <a:pt x="8812505" y="543242"/>
                  </a:lnTo>
                  <a:lnTo>
                    <a:pt x="8812505" y="193992"/>
                  </a:lnTo>
                  <a:lnTo>
                    <a:pt x="8758250" y="193992"/>
                  </a:lnTo>
                  <a:lnTo>
                    <a:pt x="8758250" y="543242"/>
                  </a:lnTo>
                  <a:lnTo>
                    <a:pt x="8758250" y="591502"/>
                  </a:lnTo>
                  <a:lnTo>
                    <a:pt x="8992133" y="591502"/>
                  </a:lnTo>
                  <a:lnTo>
                    <a:pt x="8992133" y="5432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3357" y="3030603"/>
              <a:ext cx="176034" cy="17603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7912" y="3695867"/>
              <a:ext cx="89217" cy="13901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61239" y="3695879"/>
              <a:ext cx="74739" cy="13901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66244" y="3695867"/>
              <a:ext cx="101523" cy="13901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72151" y="3693340"/>
              <a:ext cx="119481" cy="14424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02596" y="3693345"/>
              <a:ext cx="140208" cy="14424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69360" y="3695867"/>
              <a:ext cx="101536" cy="13901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74850" y="3693340"/>
              <a:ext cx="97815" cy="14424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999077" y="3695877"/>
              <a:ext cx="22225" cy="139065"/>
            </a:xfrm>
            <a:custGeom>
              <a:avLst/>
              <a:gdLst/>
              <a:ahLst/>
              <a:cxnLst/>
              <a:rect l="l" t="t" r="r" b="b"/>
              <a:pathLst>
                <a:path w="22225" h="139064">
                  <a:moveTo>
                    <a:pt x="22059" y="0"/>
                  </a:moveTo>
                  <a:lnTo>
                    <a:pt x="0" y="0"/>
                  </a:lnTo>
                  <a:lnTo>
                    <a:pt x="0" y="139014"/>
                  </a:lnTo>
                  <a:lnTo>
                    <a:pt x="22059" y="139014"/>
                  </a:lnTo>
                  <a:lnTo>
                    <a:pt x="220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97341" y="3695872"/>
              <a:ext cx="105816" cy="13901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29381" y="3695879"/>
              <a:ext cx="74726" cy="13901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134381" y="3696474"/>
              <a:ext cx="372110" cy="138430"/>
            </a:xfrm>
            <a:custGeom>
              <a:avLst/>
              <a:gdLst/>
              <a:ahLst/>
              <a:cxnLst/>
              <a:rect l="l" t="t" r="r" b="b"/>
              <a:pathLst>
                <a:path w="372110" h="138429">
                  <a:moveTo>
                    <a:pt x="75234" y="119380"/>
                  </a:moveTo>
                  <a:lnTo>
                    <a:pt x="22059" y="119380"/>
                  </a:lnTo>
                  <a:lnTo>
                    <a:pt x="22059" y="0"/>
                  </a:lnTo>
                  <a:lnTo>
                    <a:pt x="0" y="0"/>
                  </a:lnTo>
                  <a:lnTo>
                    <a:pt x="0" y="119380"/>
                  </a:lnTo>
                  <a:lnTo>
                    <a:pt x="0" y="138430"/>
                  </a:lnTo>
                  <a:lnTo>
                    <a:pt x="75234" y="138430"/>
                  </a:lnTo>
                  <a:lnTo>
                    <a:pt x="75234" y="119380"/>
                  </a:lnTo>
                  <a:close/>
                </a:path>
                <a:path w="372110" h="138429">
                  <a:moveTo>
                    <a:pt x="371627" y="119380"/>
                  </a:moveTo>
                  <a:lnTo>
                    <a:pt x="318452" y="119380"/>
                  </a:lnTo>
                  <a:lnTo>
                    <a:pt x="318452" y="0"/>
                  </a:lnTo>
                  <a:lnTo>
                    <a:pt x="296392" y="0"/>
                  </a:lnTo>
                  <a:lnTo>
                    <a:pt x="296392" y="119380"/>
                  </a:lnTo>
                  <a:lnTo>
                    <a:pt x="296392" y="138430"/>
                  </a:lnTo>
                  <a:lnTo>
                    <a:pt x="371627" y="138430"/>
                  </a:lnTo>
                  <a:lnTo>
                    <a:pt x="371627" y="1193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7177" y="3695879"/>
              <a:ext cx="74739" cy="13901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72311" y="3695879"/>
              <a:ext cx="109270" cy="13901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42117" y="3693345"/>
              <a:ext cx="140207" cy="14424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15466" y="3695867"/>
              <a:ext cx="102476" cy="14171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87293" y="3695879"/>
              <a:ext cx="133972" cy="13901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41249" y="3695879"/>
              <a:ext cx="74739" cy="13901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79382" y="3695879"/>
              <a:ext cx="149466" cy="13901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48319" y="3693345"/>
              <a:ext cx="140207" cy="14424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908337" y="3695874"/>
              <a:ext cx="91173" cy="13902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221254" y="3695877"/>
              <a:ext cx="887730" cy="139065"/>
            </a:xfrm>
            <a:custGeom>
              <a:avLst/>
              <a:gdLst/>
              <a:ahLst/>
              <a:cxnLst/>
              <a:rect l="l" t="t" r="r" b="b"/>
              <a:pathLst>
                <a:path w="887729" h="139064">
                  <a:moveTo>
                    <a:pt x="22072" y="0"/>
                  </a:moveTo>
                  <a:lnTo>
                    <a:pt x="0" y="0"/>
                  </a:lnTo>
                  <a:lnTo>
                    <a:pt x="0" y="139014"/>
                  </a:lnTo>
                  <a:lnTo>
                    <a:pt x="22072" y="139014"/>
                  </a:lnTo>
                  <a:lnTo>
                    <a:pt x="22072" y="0"/>
                  </a:lnTo>
                  <a:close/>
                </a:path>
                <a:path w="887729" h="139064">
                  <a:moveTo>
                    <a:pt x="333387" y="119976"/>
                  </a:moveTo>
                  <a:lnTo>
                    <a:pt x="280212" y="119976"/>
                  </a:lnTo>
                  <a:lnTo>
                    <a:pt x="280212" y="596"/>
                  </a:lnTo>
                  <a:lnTo>
                    <a:pt x="258140" y="596"/>
                  </a:lnTo>
                  <a:lnTo>
                    <a:pt x="258140" y="119976"/>
                  </a:lnTo>
                  <a:lnTo>
                    <a:pt x="258140" y="139026"/>
                  </a:lnTo>
                  <a:lnTo>
                    <a:pt x="333387" y="139026"/>
                  </a:lnTo>
                  <a:lnTo>
                    <a:pt x="333387" y="119976"/>
                  </a:lnTo>
                  <a:close/>
                </a:path>
                <a:path w="887729" h="139064">
                  <a:moveTo>
                    <a:pt x="576618" y="0"/>
                  </a:moveTo>
                  <a:lnTo>
                    <a:pt x="554545" y="0"/>
                  </a:lnTo>
                  <a:lnTo>
                    <a:pt x="554545" y="139014"/>
                  </a:lnTo>
                  <a:lnTo>
                    <a:pt x="576618" y="139014"/>
                  </a:lnTo>
                  <a:lnTo>
                    <a:pt x="576618" y="0"/>
                  </a:lnTo>
                  <a:close/>
                </a:path>
                <a:path w="887729" h="139064">
                  <a:moveTo>
                    <a:pt x="887514" y="596"/>
                  </a:moveTo>
                  <a:lnTo>
                    <a:pt x="789787" y="596"/>
                  </a:lnTo>
                  <a:lnTo>
                    <a:pt x="789787" y="19646"/>
                  </a:lnTo>
                  <a:lnTo>
                    <a:pt x="827620" y="19646"/>
                  </a:lnTo>
                  <a:lnTo>
                    <a:pt x="827620" y="139026"/>
                  </a:lnTo>
                  <a:lnTo>
                    <a:pt x="849617" y="139026"/>
                  </a:lnTo>
                  <a:lnTo>
                    <a:pt x="849617" y="19646"/>
                  </a:lnTo>
                  <a:lnTo>
                    <a:pt x="887514" y="19646"/>
                  </a:lnTo>
                  <a:lnTo>
                    <a:pt x="887514" y="5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314020" y="3644651"/>
              <a:ext cx="131267" cy="190245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683320" y="4436427"/>
            <a:ext cx="6824345" cy="19825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Si ringraziano: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800" b="0" i="0" u="none" strike="noStrike" kern="1200" cap="none" spc="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spc="20" dirty="0">
                <a:solidFill>
                  <a:srgbClr val="FFFFFF"/>
                </a:solidFill>
                <a:latin typeface="Poppins-Medium"/>
                <a:cs typeface="Poppins-Medium"/>
              </a:rPr>
              <a:t>Ing. Paola Carrea, </a:t>
            </a:r>
            <a:r>
              <a:rPr lang="it-IT" b="1" spc="20" dirty="0" err="1">
                <a:solidFill>
                  <a:srgbClr val="FFFFFF"/>
                </a:solidFill>
                <a:latin typeface="Poppins-Medium"/>
                <a:cs typeface="Poppins-Medium"/>
              </a:rPr>
              <a:t>Unipoltech</a:t>
            </a:r>
            <a:endParaRPr lang="it-IT" b="1" spc="20" dirty="0">
              <a:solidFill>
                <a:srgbClr val="FFFFFF"/>
              </a:solidFill>
              <a:latin typeface="Poppins-Medium"/>
              <a:cs typeface="Poppins-Medium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pc="20" dirty="0">
                <a:solidFill>
                  <a:srgbClr val="FFFFFF"/>
                </a:solidFill>
                <a:latin typeface="Poppins-Medium"/>
                <a:cs typeface="Poppins-Medium"/>
              </a:rPr>
              <a:t>Ing. Claudio De Tommasi (</a:t>
            </a:r>
            <a:r>
              <a:rPr lang="it-IT" spc="20" dirty="0" err="1">
                <a:solidFill>
                  <a:srgbClr val="FFFFFF"/>
                </a:solidFill>
                <a:latin typeface="Poppins-Medium"/>
                <a:cs typeface="Poppins-Medium"/>
              </a:rPr>
              <a:t>UnipolTech</a:t>
            </a:r>
            <a:r>
              <a:rPr lang="it-IT" spc="20" dirty="0">
                <a:solidFill>
                  <a:srgbClr val="FFFFFF"/>
                </a:solidFill>
                <a:latin typeface="Poppins-Medium"/>
                <a:cs typeface="Poppins-Medium"/>
              </a:rPr>
              <a:t>)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pc="20" dirty="0">
                <a:solidFill>
                  <a:srgbClr val="FFFFFF"/>
                </a:solidFill>
                <a:latin typeface="Poppins-Medium"/>
                <a:cs typeface="Poppins-Medium"/>
              </a:rPr>
              <a:t>Ing. Andrea Listello (</a:t>
            </a:r>
            <a:r>
              <a:rPr lang="it-IT" spc="20" dirty="0" err="1">
                <a:solidFill>
                  <a:srgbClr val="FFFFFF"/>
                </a:solidFill>
                <a:latin typeface="Poppins-Medium"/>
                <a:cs typeface="Poppins-Medium"/>
              </a:rPr>
              <a:t>UnipolTech</a:t>
            </a:r>
            <a:r>
              <a:rPr lang="it-IT" spc="20" dirty="0">
                <a:solidFill>
                  <a:srgbClr val="FFFFFF"/>
                </a:solidFill>
                <a:latin typeface="Poppins-Medium"/>
                <a:cs typeface="Poppins-Medium"/>
              </a:rPr>
              <a:t>)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1200" cap="none" spc="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-Medium"/>
              <a:ea typeface="+mn-ea"/>
              <a:cs typeface="Poppins-Medium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Prof.ssa</a:t>
            </a:r>
            <a:r>
              <a:rPr kumimoji="0" b="1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it-IT" b="1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Silvia Strada</a:t>
            </a:r>
            <a:r>
              <a:rPr kumimoji="0" b="1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,</a:t>
            </a:r>
            <a:r>
              <a:rPr kumimoji="0" b="1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 </a:t>
            </a:r>
            <a:r>
              <a:rPr kumimoji="0" lang="it-IT" b="1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Politecnico di Milano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pc="25" dirty="0">
                <a:solidFill>
                  <a:srgbClr val="FFFFFF"/>
                </a:solidFill>
                <a:latin typeface="Poppins-Medium"/>
                <a:cs typeface="Poppins-Medium"/>
              </a:rPr>
              <a:t>Ing. Antonio Pagliaroli, </a:t>
            </a:r>
            <a:r>
              <a:rPr kumimoji="0" lang="it-IT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Politecnico </a:t>
            </a:r>
            <a:r>
              <a:rPr kumimoji="0" lang="it-IT" b="0" i="0" u="none" strike="noStrike" kern="1200" cap="none" spc="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Medium"/>
                <a:ea typeface="+mn-ea"/>
                <a:cs typeface="Poppins-Medium"/>
              </a:rPr>
              <a:t>di Milano</a:t>
            </a:r>
            <a:endParaRPr lang="it-IT" spc="25" dirty="0">
              <a:solidFill>
                <a:srgbClr val="FFFFFF"/>
              </a:solidFill>
              <a:latin typeface="Poppins-Medium"/>
              <a:cs typeface="Poppins-Medium"/>
            </a:endParaRPr>
          </a:p>
        </p:txBody>
      </p:sp>
    </p:spTree>
    <p:extLst>
      <p:ext uri="{BB962C8B-B14F-4D97-AF65-F5344CB8AC3E}">
        <p14:creationId xmlns:p14="http://schemas.microsoft.com/office/powerpoint/2010/main" val="6362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8">
            <a:extLst>
              <a:ext uri="{FF2B5EF4-FFF2-40B4-BE49-F238E27FC236}">
                <a16:creationId xmlns:a16="http://schemas.microsoft.com/office/drawing/2014/main" id="{D4395101-0902-EA55-50AC-379A1A93C8E0}"/>
              </a:ext>
            </a:extLst>
          </p:cNvPr>
          <p:cNvSpPr txBox="1"/>
          <p:nvPr/>
        </p:nvSpPr>
        <p:spPr>
          <a:xfrm>
            <a:off x="230885" y="141126"/>
            <a:ext cx="1030287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2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Poppins-Black"/>
                <a:ea typeface="+mn-ea"/>
                <a:cs typeface="Poppins-Black"/>
              </a:rPr>
              <a:t>Verso l’elettrico…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Poppins-Black"/>
              <a:ea typeface="+mn-ea"/>
              <a:cs typeface="Poppins-Black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8B51ECA-3CB6-19D3-0E04-77D9B9B5D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488" y="4320905"/>
            <a:ext cx="2996923" cy="142719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4D2CE0D-B104-2FC2-22EA-25BBCADA8E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94" r="15563" b="3608"/>
          <a:stretch/>
        </p:blipFill>
        <p:spPr>
          <a:xfrm>
            <a:off x="5492750" y="431958"/>
            <a:ext cx="6114773" cy="3423477"/>
          </a:xfrm>
          <a:prstGeom prst="rect">
            <a:avLst/>
          </a:prstGeom>
        </p:spPr>
      </p:pic>
      <p:sp>
        <p:nvSpPr>
          <p:cNvPr id="4" name="object 28">
            <a:extLst>
              <a:ext uri="{FF2B5EF4-FFF2-40B4-BE49-F238E27FC236}">
                <a16:creationId xmlns:a16="http://schemas.microsoft.com/office/drawing/2014/main" id="{A27EDE7F-F0EF-F3C6-4363-91E772D73801}"/>
              </a:ext>
            </a:extLst>
          </p:cNvPr>
          <p:cNvSpPr txBox="1"/>
          <p:nvPr/>
        </p:nvSpPr>
        <p:spPr>
          <a:xfrm>
            <a:off x="119689" y="584837"/>
            <a:ext cx="4633215" cy="5681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i="0" u="none" strike="noStrike" kern="1200" cap="none" spc="20" normalizeH="0" baseline="0" noProof="0" dirty="0">
              <a:ln>
                <a:noFill/>
              </a:ln>
              <a:effectLst/>
              <a:uLnTx/>
              <a:uFillTx/>
              <a:latin typeface="Poppins-Black"/>
              <a:ea typeface="+mn-ea"/>
              <a:cs typeface="Poppins-Black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Poppins-Black"/>
                <a:ea typeface="+mn-ea"/>
                <a:cs typeface="Poppins-Black"/>
              </a:rPr>
              <a:t>Studiato l’ </a:t>
            </a:r>
            <a:r>
              <a:rPr kumimoji="0" lang="it-IT" sz="2000" b="1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Poppins-Black"/>
                <a:ea typeface="+mn-ea"/>
                <a:cs typeface="Poppins-Black"/>
              </a:rPr>
              <a:t>«E-private Mobility Index»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spc="20" dirty="0">
                <a:latin typeface="Poppins-Black"/>
                <a:cs typeface="Poppins-Black"/>
              </a:rPr>
              <a:t>(Brescia, Roma, Bari)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000" spc="20" dirty="0">
              <a:latin typeface="Poppins-Black"/>
              <a:cs typeface="Poppins-Black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000" spc="20" dirty="0">
              <a:latin typeface="Poppins-Black"/>
              <a:cs typeface="Poppins-Black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Poppins-Black"/>
                <a:ea typeface="+mn-ea"/>
                <a:cs typeface="Poppins-Black"/>
              </a:rPr>
              <a:t>Ipotesi</a:t>
            </a:r>
            <a:r>
              <a:rPr kumimoji="0" lang="it-IT" sz="2000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Poppins-Black"/>
                <a:ea typeface="+mn-ea"/>
                <a:cs typeface="Poppins-Black"/>
              </a:rPr>
              <a:t>: si mantiene il modello di mobilità di auto ad uso esclusivo/</a:t>
            </a:r>
            <a:r>
              <a:rPr kumimoji="0" lang="it-IT" sz="2000" b="1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Poppins-Black"/>
                <a:ea typeface="+mn-ea"/>
                <a:cs typeface="Poppins-Black"/>
              </a:rPr>
              <a:t>personale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000" spc="20" dirty="0">
              <a:latin typeface="Poppins-Black"/>
              <a:cs typeface="Poppins-Black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spc="20" dirty="0">
                <a:latin typeface="Poppins-Black"/>
                <a:cs typeface="Poppins-Black"/>
              </a:rPr>
              <a:t>Risultato: è r</a:t>
            </a:r>
            <a:r>
              <a:rPr kumimoji="0" lang="it-IT" sz="2000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Poppins-Black"/>
                <a:ea typeface="+mn-ea"/>
                <a:cs typeface="Poppins-Black"/>
              </a:rPr>
              <a:t>azionale/sostenibile solo la </a:t>
            </a:r>
            <a:r>
              <a:rPr kumimoji="0" lang="it-IT" sz="2000" b="1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Poppins-Black"/>
                <a:ea typeface="+mn-ea"/>
                <a:cs typeface="Poppins-Black"/>
              </a:rPr>
              <a:t>elettrificazione al massimo di circa il 30%</a:t>
            </a:r>
            <a:r>
              <a:rPr kumimoji="0" lang="it-IT" sz="2000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Poppins-Black"/>
                <a:ea typeface="+mn-ea"/>
                <a:cs typeface="Poppins-Black"/>
              </a:rPr>
              <a:t> del parco circolante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000" spc="20" dirty="0">
              <a:latin typeface="Poppins-Black"/>
              <a:cs typeface="Poppins-Black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Poppins-Black"/>
                <a:ea typeface="+mn-ea"/>
                <a:cs typeface="Poppins-Black"/>
              </a:rPr>
              <a:t>Problema: gestione ottimale </a:t>
            </a:r>
            <a:r>
              <a:rPr kumimoji="0" lang="it-IT" sz="2000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Poppins-Black"/>
                <a:ea typeface="+mn-ea"/>
                <a:cs typeface="Poppins-Black"/>
              </a:rPr>
              <a:t>di un parco circolante largamente «termico» nei prossimi 15-20 anni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oppins-Black"/>
              <a:ea typeface="+mn-ea"/>
              <a:cs typeface="Poppins-Black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06E5307-C4C1-6768-D670-BA3E8BC957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73" r="19479" b="12693"/>
          <a:stretch/>
        </p:blipFill>
        <p:spPr>
          <a:xfrm>
            <a:off x="9360662" y="4357958"/>
            <a:ext cx="829941" cy="59420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BD8893F-C7E0-F92D-83F3-228716763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2750" y="4263523"/>
            <a:ext cx="3619543" cy="166714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BA59BEA-B529-3209-D422-92C17A4643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6214" y="4340036"/>
            <a:ext cx="1029236" cy="61212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83892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92B9A4D4-8239-4EA6-4A9B-F9F425F333A4}"/>
              </a:ext>
            </a:extLst>
          </p:cNvPr>
          <p:cNvSpPr/>
          <p:nvPr/>
        </p:nvSpPr>
        <p:spPr>
          <a:xfrm>
            <a:off x="4229101" y="1660963"/>
            <a:ext cx="7353300" cy="4540250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033E61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A894DC1D-76EC-D048-FD79-D32F206DE573}"/>
              </a:ext>
            </a:extLst>
          </p:cNvPr>
          <p:cNvGrpSpPr/>
          <p:nvPr/>
        </p:nvGrpSpPr>
        <p:grpSpPr>
          <a:xfrm>
            <a:off x="742788" y="1519725"/>
            <a:ext cx="4148697" cy="694494"/>
            <a:chOff x="802139" y="869747"/>
            <a:chExt cx="6008251" cy="694494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9C1E86F-8668-0373-2A18-4973A7CBBBD2}"/>
                </a:ext>
              </a:extLst>
            </p:cNvPr>
            <p:cNvSpPr/>
            <p:nvPr/>
          </p:nvSpPr>
          <p:spPr>
            <a:xfrm>
              <a:off x="802141" y="869747"/>
              <a:ext cx="5583035" cy="69449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6F2FDEC4-7B01-5CBC-001B-D5DA780C854B}"/>
                </a:ext>
              </a:extLst>
            </p:cNvPr>
            <p:cNvSpPr txBox="1"/>
            <p:nvPr/>
          </p:nvSpPr>
          <p:spPr>
            <a:xfrm>
              <a:off x="802139" y="869747"/>
              <a:ext cx="6008251" cy="694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501" tIns="73501" rIns="73501" bIns="73501" numCol="1" spcCol="1270" anchor="ctr" anchorCtr="0">
              <a:noAutofit/>
            </a:bodyPr>
            <a:lstStyle/>
            <a:p>
              <a:pPr marL="0" marR="0" lvl="0" indent="0" algn="l" defTabSz="8445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 Semilight"/>
                  <a:ea typeface="+mn-ea"/>
                  <a:cs typeface="+mn-cs"/>
                </a:rPr>
                <a:t>Tipo di Strada</a:t>
              </a:r>
            </a:p>
          </p:txBody>
        </p:sp>
      </p:grp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A90A9B01-4119-001E-9A37-20B9FB6A2FF6}"/>
              </a:ext>
            </a:extLst>
          </p:cNvPr>
          <p:cNvSpPr/>
          <p:nvPr/>
        </p:nvSpPr>
        <p:spPr>
          <a:xfrm>
            <a:off x="428124" y="1401718"/>
            <a:ext cx="3242812" cy="518490"/>
          </a:xfrm>
          <a:prstGeom prst="roundRect">
            <a:avLst>
              <a:gd name="adj" fmla="val 0"/>
            </a:avLst>
          </a:prstGeom>
          <a:solidFill>
            <a:srgbClr val="033E6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FF1AE7AB-C52F-F3F2-C30B-D2F1CE1B7E47}"/>
              </a:ext>
            </a:extLst>
          </p:cNvPr>
          <p:cNvSpPr/>
          <p:nvPr/>
        </p:nvSpPr>
        <p:spPr>
          <a:xfrm>
            <a:off x="317240" y="1638083"/>
            <a:ext cx="3454449" cy="1330625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033E61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69E278A-274F-47C6-68B2-2E794EA91C09}"/>
              </a:ext>
            </a:extLst>
          </p:cNvPr>
          <p:cNvSpPr txBox="1"/>
          <p:nvPr/>
        </p:nvSpPr>
        <p:spPr>
          <a:xfrm>
            <a:off x="666722" y="1496570"/>
            <a:ext cx="310496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 Semilight"/>
                <a:ea typeface="+mn-ea"/>
                <a:cs typeface="+mn-cs"/>
              </a:rPr>
              <a:t>Policy attuale (valori medi)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C01C46E-2E18-FC77-E9B8-882DE0917B0E}"/>
              </a:ext>
            </a:extLst>
          </p:cNvPr>
          <p:cNvSpPr txBox="1"/>
          <p:nvPr/>
        </p:nvSpPr>
        <p:spPr>
          <a:xfrm>
            <a:off x="392090" y="2135743"/>
            <a:ext cx="3153722" cy="3586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 Semilight"/>
                <a:ea typeface="+mn-ea"/>
                <a:cs typeface="+mn-cs"/>
              </a:rPr>
              <a:t>Classe EURO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8FA04DC7-2746-7AD6-0171-B59D5C5C03B2}"/>
              </a:ext>
            </a:extLst>
          </p:cNvPr>
          <p:cNvSpPr/>
          <p:nvPr/>
        </p:nvSpPr>
        <p:spPr>
          <a:xfrm>
            <a:off x="4325290" y="1377126"/>
            <a:ext cx="7199987" cy="518490"/>
          </a:xfrm>
          <a:prstGeom prst="roundRect">
            <a:avLst>
              <a:gd name="adj" fmla="val 0"/>
            </a:avLst>
          </a:prstGeom>
          <a:solidFill>
            <a:srgbClr val="033E6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AF0C0FC-C83F-2399-94E9-4BFFF2B22C47}"/>
              </a:ext>
            </a:extLst>
          </p:cNvPr>
          <p:cNvSpPr txBox="1"/>
          <p:nvPr/>
        </p:nvSpPr>
        <p:spPr>
          <a:xfrm>
            <a:off x="4426043" y="1491394"/>
            <a:ext cx="717908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 Semilight"/>
                <a:ea typeface="+mn-ea"/>
                <a:cs typeface="+mn-cs"/>
              </a:rPr>
              <a:t>Policy su valori effettivi di emissioni dovrebbe tenere conto di…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EEAA4828-301A-B80C-6CDA-025DB6D706F5}"/>
              </a:ext>
            </a:extLst>
          </p:cNvPr>
          <p:cNvSpPr txBox="1">
            <a:spLocks/>
          </p:cNvSpPr>
          <p:nvPr/>
        </p:nvSpPr>
        <p:spPr>
          <a:xfrm>
            <a:off x="908740" y="5836088"/>
            <a:ext cx="5184988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Green-box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0AB88D8A-C5C4-BEE9-6CD5-1B3C4E2BC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662" y="3537821"/>
            <a:ext cx="1130721" cy="113903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40BDDCA-EA1B-D96F-D151-BAEAB240B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9308" y="3836454"/>
            <a:ext cx="1208640" cy="849329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FA2ECA62-7461-D007-E0E9-4C55B1EFE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099" y="2246251"/>
            <a:ext cx="1716541" cy="2439532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F00E4D47-49AC-1FC2-6E78-D4CE94050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7037" y="3236921"/>
            <a:ext cx="1244172" cy="1439933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4D5D2BD6-A7CC-4E70-DFDC-A6542EDB34D8}"/>
              </a:ext>
            </a:extLst>
          </p:cNvPr>
          <p:cNvSpPr/>
          <p:nvPr/>
        </p:nvSpPr>
        <p:spPr>
          <a:xfrm>
            <a:off x="4597874" y="5189757"/>
            <a:ext cx="15769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Km totali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5F52514F-DFE9-A841-5ADA-6C0F0D1F9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3"/>
          <a:stretch/>
        </p:blipFill>
        <p:spPr bwMode="auto">
          <a:xfrm>
            <a:off x="114548" y="3664622"/>
            <a:ext cx="3774673" cy="187745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ject 28">
            <a:extLst>
              <a:ext uri="{FF2B5EF4-FFF2-40B4-BE49-F238E27FC236}">
                <a16:creationId xmlns:a16="http://schemas.microsoft.com/office/drawing/2014/main" id="{D4395101-0902-EA55-50AC-379A1A93C8E0}"/>
              </a:ext>
            </a:extLst>
          </p:cNvPr>
          <p:cNvSpPr txBox="1"/>
          <p:nvPr/>
        </p:nvSpPr>
        <p:spPr>
          <a:xfrm>
            <a:off x="230885" y="141126"/>
            <a:ext cx="1030287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2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Poppins-Black"/>
                <a:ea typeface="+mn-ea"/>
                <a:cs typeface="Poppins-Black"/>
              </a:rPr>
              <a:t>«Buoni» e «cattivi»…(?)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Poppins-Black"/>
              <a:ea typeface="+mn-ea"/>
              <a:cs typeface="Poppins-Black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1080C337-5466-E6E8-E2DD-EB39B0E8EAE0}"/>
              </a:ext>
            </a:extLst>
          </p:cNvPr>
          <p:cNvSpPr/>
          <p:nvPr/>
        </p:nvSpPr>
        <p:spPr>
          <a:xfrm>
            <a:off x="6514672" y="4904439"/>
            <a:ext cx="16368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Tipo di strada (urbana, autostrada, …)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D547721-E496-735E-DF4D-F2D8F828BBFC}"/>
              </a:ext>
            </a:extLst>
          </p:cNvPr>
          <p:cNvSpPr/>
          <p:nvPr/>
        </p:nvSpPr>
        <p:spPr>
          <a:xfrm>
            <a:off x="8206067" y="4879413"/>
            <a:ext cx="1576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Velocità media (per tipo di strada)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15B3D8EF-03B7-581B-0961-0AC8DD06070B}"/>
              </a:ext>
            </a:extLst>
          </p:cNvPr>
          <p:cNvSpPr/>
          <p:nvPr/>
        </p:nvSpPr>
        <p:spPr>
          <a:xfrm>
            <a:off x="9837482" y="4912758"/>
            <a:ext cx="1576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Stile di guida (aggressivo, dolce, ...)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999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8">
            <a:extLst>
              <a:ext uri="{FF2B5EF4-FFF2-40B4-BE49-F238E27FC236}">
                <a16:creationId xmlns:a16="http://schemas.microsoft.com/office/drawing/2014/main" id="{D4395101-0902-EA55-50AC-379A1A93C8E0}"/>
              </a:ext>
            </a:extLst>
          </p:cNvPr>
          <p:cNvSpPr txBox="1"/>
          <p:nvPr/>
        </p:nvSpPr>
        <p:spPr>
          <a:xfrm>
            <a:off x="230885" y="141126"/>
            <a:ext cx="11109060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2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Poppins-Black"/>
                <a:ea typeface="+mn-ea"/>
                <a:cs typeface="Poppins-Black"/>
              </a:rPr>
              <a:t>I dati dello studio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spc="20" dirty="0">
                <a:solidFill>
                  <a:srgbClr val="0069B4"/>
                </a:solidFill>
                <a:latin typeface="Poppins-Black"/>
                <a:cs typeface="Poppins-Black"/>
              </a:rPr>
              <a:t>S</a:t>
            </a:r>
            <a:r>
              <a:rPr kumimoji="0" lang="it-IT" sz="1600" b="1" i="0" u="none" strike="noStrike" kern="1200" cap="none" spc="20" normalizeH="0" baseline="0" noProof="0" dirty="0" err="1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Poppins-Black"/>
                <a:ea typeface="+mn-ea"/>
                <a:cs typeface="Poppins-Black"/>
              </a:rPr>
              <a:t>tudio</a:t>
            </a:r>
            <a:r>
              <a:rPr kumimoji="0" lang="it-IT" sz="1600" b="1" i="0" u="none" strike="noStrike" kern="1200" cap="none" spc="2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Poppins-Black"/>
                <a:ea typeface="+mn-ea"/>
                <a:cs typeface="Poppins-Black"/>
              </a:rPr>
              <a:t> «pilota» - in fase di estensione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Poppins-Black"/>
              <a:ea typeface="+mn-ea"/>
              <a:cs typeface="Poppins-Black"/>
            </a:endParaRPr>
          </a:p>
        </p:txBody>
      </p:sp>
      <p:sp>
        <p:nvSpPr>
          <p:cNvPr id="19" name="object 28">
            <a:extLst>
              <a:ext uri="{FF2B5EF4-FFF2-40B4-BE49-F238E27FC236}">
                <a16:creationId xmlns:a16="http://schemas.microsoft.com/office/drawing/2014/main" id="{C1A57E8D-41E9-3F3F-7AF7-DC66F714991B}"/>
              </a:ext>
            </a:extLst>
          </p:cNvPr>
          <p:cNvSpPr txBox="1"/>
          <p:nvPr/>
        </p:nvSpPr>
        <p:spPr>
          <a:xfrm>
            <a:off x="770307" y="874660"/>
            <a:ext cx="10774201" cy="59990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sz="1700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Poppins-Black"/>
                <a:ea typeface="+mn-ea"/>
                <a:cs typeface="Poppins-Black"/>
              </a:rPr>
            </a:br>
            <a:r>
              <a:rPr kumimoji="0" lang="it-IT" sz="1700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Poppins-Black"/>
                <a:ea typeface="+mn-ea"/>
                <a:cs typeface="Poppins-Black"/>
              </a:rPr>
              <a:t>3000 Veicoli Immatricolati su tutto territorio nazionale osservati in 1 anno (2022)</a:t>
            </a:r>
            <a:br>
              <a:rPr kumimoji="0" lang="it-IT" sz="1700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Poppins-Black"/>
                <a:ea typeface="+mn-ea"/>
                <a:cs typeface="Poppins-Black"/>
              </a:rPr>
            </a:br>
            <a:endParaRPr kumimoji="0" lang="it-IT" sz="1700" i="0" u="none" strike="noStrike" kern="1200" cap="none" spc="20" normalizeH="0" baseline="0" noProof="0" dirty="0">
              <a:ln>
                <a:noFill/>
              </a:ln>
              <a:effectLst/>
              <a:uLnTx/>
              <a:uFillTx/>
              <a:latin typeface="Poppins-Black"/>
              <a:ea typeface="+mn-ea"/>
              <a:cs typeface="Poppins-Black"/>
            </a:endParaRPr>
          </a:p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700" b="1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Poppins-Black"/>
                <a:ea typeface="+mn-ea"/>
                <a:cs typeface="Poppins-Black"/>
              </a:rPr>
              <a:t>1000 veicoli Euro 4</a:t>
            </a:r>
          </a:p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700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Poppins-Black"/>
                <a:ea typeface="+mn-ea"/>
                <a:cs typeface="Poppins-Black"/>
              </a:rPr>
              <a:t>1000 veicoli Euro 5</a:t>
            </a:r>
          </a:p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700" b="1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Poppins-Black"/>
                <a:ea typeface="+mn-ea"/>
                <a:cs typeface="Poppins-Black"/>
              </a:rPr>
              <a:t>1000 veicoli Euro 6</a:t>
            </a:r>
            <a:br>
              <a:rPr kumimoji="0" lang="it-IT" sz="1700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Poppins-Black"/>
                <a:ea typeface="+mn-ea"/>
                <a:cs typeface="Poppins-Black"/>
              </a:rPr>
            </a:br>
            <a:endParaRPr kumimoji="0" lang="it-IT" sz="1700" i="0" u="none" strike="noStrike" kern="1200" cap="none" spc="20" normalizeH="0" baseline="0" noProof="0" dirty="0">
              <a:ln>
                <a:noFill/>
              </a:ln>
              <a:effectLst/>
              <a:uLnTx/>
              <a:uFillTx/>
              <a:latin typeface="Poppins-Black"/>
              <a:ea typeface="+mn-ea"/>
              <a:cs typeface="Poppins-Black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Poppins-Black"/>
                <a:ea typeface="+mn-ea"/>
                <a:cs typeface="Poppins-Black"/>
              </a:rPr>
              <a:t>Studiato un gruppo di veicoli con percorrenze medio-alte (&gt;15.000km/anno)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Poppins-Black"/>
                <a:ea typeface="+mn-ea"/>
                <a:cs typeface="Poppins-Black"/>
              </a:rPr>
              <a:t>Analisi su Km totali e poi focus ristretto alle loro percorrenze urbane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700" spc="20" dirty="0">
              <a:latin typeface="Poppins-Black"/>
              <a:cs typeface="Poppins-Black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Poppins-Black"/>
                <a:ea typeface="+mn-ea"/>
                <a:cs typeface="Poppins-Black"/>
              </a:rPr>
              <a:t>Parametri considerati: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700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Poppins-Black"/>
                <a:ea typeface="+mn-ea"/>
                <a:cs typeface="Poppins-Black"/>
              </a:rPr>
              <a:t>Marca e modello</a:t>
            </a:r>
          </a:p>
          <a:p>
            <a:pPr marL="355600" indent="-342900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it-IT" sz="1700" spc="20" dirty="0">
                <a:latin typeface="Poppins-Black"/>
                <a:cs typeface="Poppins-Black"/>
              </a:rPr>
              <a:t>Tipo di strada (urbana, extraurbana, autostrada)</a:t>
            </a:r>
            <a:endParaRPr kumimoji="0" lang="it-IT" sz="1700" i="0" u="none" strike="noStrike" kern="1200" cap="none" spc="20" normalizeH="0" baseline="0" noProof="0" dirty="0">
              <a:ln>
                <a:noFill/>
              </a:ln>
              <a:effectLst/>
              <a:uLnTx/>
              <a:uFillTx/>
              <a:latin typeface="Poppins-Black"/>
              <a:ea typeface="+mn-ea"/>
              <a:cs typeface="Poppins-Black"/>
            </a:endParaRPr>
          </a:p>
          <a:p>
            <a:pPr marL="355600" lvl="0" indent="-342900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it-IT" sz="1700" spc="20" dirty="0">
                <a:latin typeface="Poppins-Black"/>
                <a:cs typeface="Poppins-Black"/>
              </a:rPr>
              <a:t>Chilometraggio percorso (per ogni tipo di strada, totale, annuo)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700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Poppins-Black"/>
                <a:ea typeface="+mn-ea"/>
                <a:cs typeface="Poppins-Black"/>
              </a:rPr>
              <a:t>Velocità media (per ogni tratto e tipo di trada)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700" spc="20" dirty="0">
                <a:latin typeface="Poppins-Black"/>
                <a:cs typeface="Poppins-Black"/>
              </a:rPr>
              <a:t>Stile di guida (accelerazioni/frenate oltre delle soglie per ogni tratto e tipo di strada)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700" i="0" u="none" strike="noStrike" kern="1200" cap="none" spc="20" normalizeH="0" baseline="0" noProof="0" dirty="0">
              <a:ln>
                <a:noFill/>
              </a:ln>
              <a:effectLst/>
              <a:uLnTx/>
              <a:uFillTx/>
              <a:latin typeface="Poppins-Black"/>
              <a:ea typeface="+mn-ea"/>
              <a:cs typeface="Poppins-Black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700" i="0" u="none" strike="noStrike" kern="1200" cap="none" spc="20" normalizeH="0" baseline="0" noProof="0" dirty="0">
              <a:ln>
                <a:noFill/>
              </a:ln>
              <a:effectLst/>
              <a:uLnTx/>
              <a:uFillTx/>
              <a:latin typeface="Poppins-Black"/>
              <a:ea typeface="+mn-ea"/>
              <a:cs typeface="Poppins-Black"/>
            </a:endParaRPr>
          </a:p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700" spc="20" dirty="0">
                <a:latin typeface="Poppins-Black"/>
                <a:cs typeface="Poppins-Black"/>
              </a:rPr>
              <a:t>				</a:t>
            </a:r>
          </a:p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700" spc="20" dirty="0">
                <a:latin typeface="Poppins-Black"/>
                <a:cs typeface="Poppins-Black"/>
              </a:rPr>
              <a:t>			</a:t>
            </a:r>
            <a:r>
              <a:rPr lang="it-IT" sz="1400" i="1" spc="20" dirty="0">
                <a:latin typeface="Poppins-Black"/>
                <a:cs typeface="Poppins-Black"/>
              </a:rPr>
              <a:t>Analisi fatta su dati estratti da box telematiche </a:t>
            </a:r>
            <a:endParaRPr kumimoji="0" lang="it-IT" sz="1700" i="1" u="none" strike="noStrike" kern="1200" cap="none" spc="20" normalizeH="0" baseline="0" noProof="0" dirty="0">
              <a:ln>
                <a:noFill/>
              </a:ln>
              <a:effectLst/>
              <a:uLnTx/>
              <a:uFillTx/>
              <a:latin typeface="Poppins-Black"/>
              <a:ea typeface="+mn-ea"/>
              <a:cs typeface="Poppins-Black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700" i="0" u="none" strike="noStrike" kern="1200" cap="none" spc="20" normalizeH="0" baseline="0" noProof="0" dirty="0">
              <a:ln>
                <a:noFill/>
              </a:ln>
              <a:effectLst/>
              <a:uLnTx/>
              <a:uFillTx/>
              <a:latin typeface="Poppins-Black"/>
              <a:ea typeface="+mn-ea"/>
              <a:cs typeface="Poppins-Black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oppins-Black"/>
              <a:ea typeface="+mn-ea"/>
              <a:cs typeface="Poppins-Black"/>
            </a:endParaRPr>
          </a:p>
        </p:txBody>
      </p:sp>
      <p:pic>
        <p:nvPicPr>
          <p:cNvPr id="21" name="Picture 2" descr="Unipol Tech">
            <a:extLst>
              <a:ext uri="{FF2B5EF4-FFF2-40B4-BE49-F238E27FC236}">
                <a16:creationId xmlns:a16="http://schemas.microsoft.com/office/drawing/2014/main" id="{5897AF36-5930-13E7-00BB-E6C55DF44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75" y="5983340"/>
            <a:ext cx="1695127" cy="33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81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8">
            <a:extLst>
              <a:ext uri="{FF2B5EF4-FFF2-40B4-BE49-F238E27FC236}">
                <a16:creationId xmlns:a16="http://schemas.microsoft.com/office/drawing/2014/main" id="{D4395101-0902-EA55-50AC-379A1A93C8E0}"/>
              </a:ext>
            </a:extLst>
          </p:cNvPr>
          <p:cNvSpPr txBox="1"/>
          <p:nvPr/>
        </p:nvSpPr>
        <p:spPr>
          <a:xfrm>
            <a:off x="230885" y="141126"/>
            <a:ext cx="1030287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2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Poppins-Black"/>
                <a:ea typeface="+mn-ea"/>
                <a:cs typeface="Poppins-Black"/>
              </a:rPr>
              <a:t>Emissioni Totali Annue di CO2 in Kg (distribuzione)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Poppins-Black"/>
              <a:ea typeface="+mn-ea"/>
              <a:cs typeface="Poppins-Black"/>
            </a:endParaRPr>
          </a:p>
        </p:txBody>
      </p:sp>
      <p:pic>
        <p:nvPicPr>
          <p:cNvPr id="30" name="Immagine 29" descr="Immagine che contiene diagramma, pixel, design&#10;&#10;Descrizione generata automaticamente">
            <a:extLst>
              <a:ext uri="{FF2B5EF4-FFF2-40B4-BE49-F238E27FC236}">
                <a16:creationId xmlns:a16="http://schemas.microsoft.com/office/drawing/2014/main" id="{1052D73F-9132-EC64-0491-BE4B4AEEF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9" r="38676"/>
          <a:stretch/>
        </p:blipFill>
        <p:spPr>
          <a:xfrm>
            <a:off x="165756" y="688914"/>
            <a:ext cx="5922787" cy="5642072"/>
          </a:xfrm>
          <a:prstGeom prst="rect">
            <a:avLst/>
          </a:prstGeom>
        </p:spPr>
      </p:pic>
      <p:pic>
        <p:nvPicPr>
          <p:cNvPr id="31" name="Immagine 30" descr="Immagine che contiene diagramma, Rettangolo, Diagramma, design&#10;&#10;Descrizione generata automaticamente">
            <a:extLst>
              <a:ext uri="{FF2B5EF4-FFF2-40B4-BE49-F238E27FC236}">
                <a16:creationId xmlns:a16="http://schemas.microsoft.com/office/drawing/2014/main" id="{B6258326-0D17-A229-4289-8DB6E111EA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9" r="38438"/>
          <a:stretch/>
        </p:blipFill>
        <p:spPr>
          <a:xfrm>
            <a:off x="6178897" y="688914"/>
            <a:ext cx="5908627" cy="5642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51BAF2CD-4C59-46F6-C8CD-736C95E89F8E}"/>
                  </a:ext>
                </a:extLst>
              </p:cNvPr>
              <p:cNvSpPr txBox="1"/>
              <p:nvPr/>
            </p:nvSpPr>
            <p:spPr>
              <a:xfrm>
                <a:off x="1913620" y="6030586"/>
                <a:ext cx="24270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dirty="0">
                    <a:latin typeface="Poppins" panose="00000500000000000000" pitchFamily="2" charset="0"/>
                    <a:cs typeface="Poppins" panose="00000500000000000000" pitchFamily="2" charset="0"/>
                  </a:rPr>
                  <a:t>Emissioni Annuali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0" i="1" dirty="0" smtClean="0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it-IT" sz="1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sz="1200" dirty="0">
                    <a:latin typeface="Poppins" panose="00000500000000000000" pitchFamily="2" charset="0"/>
                    <a:cs typeface="Poppins" panose="00000500000000000000" pitchFamily="2" charset="0"/>
                  </a:rPr>
                  <a:t> [Kg]</a:t>
                </a:r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51BAF2CD-4C59-46F6-C8CD-736C95E89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620" y="6030586"/>
                <a:ext cx="2427058" cy="276999"/>
              </a:xfrm>
              <a:prstGeom prst="rect">
                <a:avLst/>
              </a:prstGeom>
              <a:blipFill>
                <a:blip r:embed="rId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B6AD3E64-46A4-07C9-3A0B-87AFA2B30E1E}"/>
              </a:ext>
            </a:extLst>
          </p:cNvPr>
          <p:cNvSpPr txBox="1"/>
          <p:nvPr/>
        </p:nvSpPr>
        <p:spPr>
          <a:xfrm rot="5400000">
            <a:off x="-650058" y="3371452"/>
            <a:ext cx="1587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Poppins" panose="00000500000000000000" pitchFamily="2" charset="0"/>
                <a:cs typeface="Poppins" panose="00000500000000000000" pitchFamily="2" charset="0"/>
              </a:rPr>
              <a:t>Numero Veicoli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771AD3CE-0173-F962-97A6-54940AA44D79}"/>
                  </a:ext>
                </a:extLst>
              </p:cNvPr>
              <p:cNvSpPr txBox="1"/>
              <p:nvPr/>
            </p:nvSpPr>
            <p:spPr>
              <a:xfrm>
                <a:off x="7919681" y="6030585"/>
                <a:ext cx="24270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dirty="0">
                    <a:latin typeface="Poppins" panose="00000500000000000000" pitchFamily="2" charset="0"/>
                    <a:cs typeface="Poppins" panose="00000500000000000000" pitchFamily="2" charset="0"/>
                  </a:rPr>
                  <a:t>Emissioni Annuali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0" i="1" dirty="0" smtClean="0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it-IT" sz="1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sz="1200" dirty="0">
                    <a:latin typeface="Poppins" panose="00000500000000000000" pitchFamily="2" charset="0"/>
                    <a:cs typeface="Poppins" panose="00000500000000000000" pitchFamily="2" charset="0"/>
                  </a:rPr>
                  <a:t> [Kg]</a:t>
                </a:r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771AD3CE-0173-F962-97A6-54940AA44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681" y="6030585"/>
                <a:ext cx="2427058" cy="276999"/>
              </a:xfrm>
              <a:prstGeom prst="rect">
                <a:avLst/>
              </a:prstGeom>
              <a:blipFill>
                <a:blip r:embed="rId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899BA487-DD68-FF4B-FB63-A55EA4A61E89}"/>
              </a:ext>
            </a:extLst>
          </p:cNvPr>
          <p:cNvSpPr txBox="1"/>
          <p:nvPr/>
        </p:nvSpPr>
        <p:spPr>
          <a:xfrm rot="5400000">
            <a:off x="5416160" y="3371450"/>
            <a:ext cx="1587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Poppins" panose="00000500000000000000" pitchFamily="2" charset="0"/>
                <a:cs typeface="Poppins" panose="00000500000000000000" pitchFamily="2" charset="0"/>
              </a:rPr>
              <a:t>Numero Veicoli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E9D205BE-F2D5-A844-BB73-F848415EDDC5}"/>
              </a:ext>
            </a:extLst>
          </p:cNvPr>
          <p:cNvSpPr txBox="1"/>
          <p:nvPr/>
        </p:nvSpPr>
        <p:spPr>
          <a:xfrm>
            <a:off x="4394227" y="1377315"/>
            <a:ext cx="185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EURO 4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4DAA555C-5284-293A-78E4-BC0A06007230}"/>
              </a:ext>
            </a:extLst>
          </p:cNvPr>
          <p:cNvSpPr txBox="1"/>
          <p:nvPr/>
        </p:nvSpPr>
        <p:spPr>
          <a:xfrm>
            <a:off x="10346739" y="1377315"/>
            <a:ext cx="185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EURO 6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CA929AC6-D40B-B2FA-D3C8-65812D49D6AD}"/>
              </a:ext>
            </a:extLst>
          </p:cNvPr>
          <p:cNvSpPr txBox="1"/>
          <p:nvPr/>
        </p:nvSpPr>
        <p:spPr>
          <a:xfrm>
            <a:off x="2766811" y="1353914"/>
            <a:ext cx="17367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Mediana: 4350 Kg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261388AB-405D-9051-39DB-0AF2210A597D}"/>
              </a:ext>
            </a:extLst>
          </p:cNvPr>
          <p:cNvSpPr txBox="1"/>
          <p:nvPr/>
        </p:nvSpPr>
        <p:spPr>
          <a:xfrm>
            <a:off x="8264847" y="1352312"/>
            <a:ext cx="17367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Mediana: 3650 Kg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3EDCC02-5F39-4FC0-AFF7-A38D271BD0C2}"/>
              </a:ext>
            </a:extLst>
          </p:cNvPr>
          <p:cNvSpPr txBox="1"/>
          <p:nvPr/>
        </p:nvSpPr>
        <p:spPr>
          <a:xfrm>
            <a:off x="4729111" y="6044267"/>
            <a:ext cx="2733773" cy="52322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Poppins" panose="00000500000000000000" pitchFamily="2" charset="0"/>
                <a:cs typeface="Poppins" panose="00000500000000000000" pitchFamily="2" charset="0"/>
              </a:rPr>
              <a:t>1000 Veicoli Euro 4</a:t>
            </a:r>
          </a:p>
          <a:p>
            <a:pPr algn="ctr"/>
            <a:r>
              <a:rPr lang="it-IT" sz="1400" dirty="0">
                <a:latin typeface="Poppins" panose="00000500000000000000" pitchFamily="2" charset="0"/>
                <a:cs typeface="Poppins" panose="00000500000000000000" pitchFamily="2" charset="0"/>
              </a:rPr>
              <a:t>1000 Veicoli Euro 6</a:t>
            </a:r>
          </a:p>
        </p:txBody>
      </p:sp>
    </p:spTree>
    <p:extLst>
      <p:ext uri="{BB962C8B-B14F-4D97-AF65-F5344CB8AC3E}">
        <p14:creationId xmlns:p14="http://schemas.microsoft.com/office/powerpoint/2010/main" val="3559311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schermata, linea, diagramma, Rettangolo&#10;&#10;Descrizione generata automaticamente">
            <a:extLst>
              <a:ext uri="{FF2B5EF4-FFF2-40B4-BE49-F238E27FC236}">
                <a16:creationId xmlns:a16="http://schemas.microsoft.com/office/drawing/2014/main" id="{11D96A0B-13EF-8028-FC8E-F064A2EA05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r="39062"/>
          <a:stretch/>
        </p:blipFill>
        <p:spPr>
          <a:xfrm>
            <a:off x="6165774" y="494994"/>
            <a:ext cx="5992061" cy="5679043"/>
          </a:xfrm>
          <a:prstGeom prst="rect">
            <a:avLst/>
          </a:prstGeom>
        </p:spPr>
      </p:pic>
      <p:sp>
        <p:nvSpPr>
          <p:cNvPr id="32" name="object 28">
            <a:extLst>
              <a:ext uri="{FF2B5EF4-FFF2-40B4-BE49-F238E27FC236}">
                <a16:creationId xmlns:a16="http://schemas.microsoft.com/office/drawing/2014/main" id="{D4395101-0902-EA55-50AC-379A1A93C8E0}"/>
              </a:ext>
            </a:extLst>
          </p:cNvPr>
          <p:cNvSpPr txBox="1"/>
          <p:nvPr/>
        </p:nvSpPr>
        <p:spPr>
          <a:xfrm>
            <a:off x="230885" y="141126"/>
            <a:ext cx="1030287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2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Poppins-Black"/>
                <a:ea typeface="+mn-ea"/>
                <a:cs typeface="Poppins-Black"/>
              </a:rPr>
              <a:t>Emissioni Totali Annue di CO2 in Kg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Poppins-Black"/>
              <a:ea typeface="+mn-ea"/>
              <a:cs typeface="Poppins-Black"/>
            </a:endParaRPr>
          </a:p>
        </p:txBody>
      </p:sp>
      <p:pic>
        <p:nvPicPr>
          <p:cNvPr id="3" name="Immagine 2" descr="Immagine che contiene schermata, linea, Rettangolo, Parallelo&#10;&#10;Descrizione generata automaticamente">
            <a:extLst>
              <a:ext uri="{FF2B5EF4-FFF2-40B4-BE49-F238E27FC236}">
                <a16:creationId xmlns:a16="http://schemas.microsoft.com/office/drawing/2014/main" id="{767637F8-42E7-2844-D91D-E8E36D67E4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" r="38875"/>
          <a:stretch/>
        </p:blipFill>
        <p:spPr>
          <a:xfrm>
            <a:off x="69522" y="494994"/>
            <a:ext cx="6052876" cy="567904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9725ABE-4D36-FD1E-20F0-65421B6A2733}"/>
              </a:ext>
            </a:extLst>
          </p:cNvPr>
          <p:cNvSpPr txBox="1"/>
          <p:nvPr/>
        </p:nvSpPr>
        <p:spPr>
          <a:xfrm>
            <a:off x="-670951" y="5538850"/>
            <a:ext cx="2733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Poppins" panose="00000500000000000000" pitchFamily="2" charset="0"/>
                <a:cs typeface="Poppins" panose="00000500000000000000" pitchFamily="2" charset="0"/>
              </a:rPr>
              <a:t>Veicolo 1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37FBAB5-35D0-390A-1289-3472A4931C67}"/>
              </a:ext>
            </a:extLst>
          </p:cNvPr>
          <p:cNvSpPr txBox="1"/>
          <p:nvPr/>
        </p:nvSpPr>
        <p:spPr>
          <a:xfrm rot="5400000">
            <a:off x="-1116205" y="3402924"/>
            <a:ext cx="254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Poppins" panose="00000500000000000000" pitchFamily="2" charset="0"/>
                <a:cs typeface="Poppins" panose="00000500000000000000" pitchFamily="2" charset="0"/>
              </a:rPr>
              <a:t>Emissioni Annuali Co2 [kg]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59AE46A-54A4-4B86-81AC-8469997616CB}"/>
              </a:ext>
            </a:extLst>
          </p:cNvPr>
          <p:cNvSpPr txBox="1"/>
          <p:nvPr/>
        </p:nvSpPr>
        <p:spPr>
          <a:xfrm rot="5400000">
            <a:off x="4852305" y="3314791"/>
            <a:ext cx="254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Poppins" panose="00000500000000000000" pitchFamily="2" charset="0"/>
                <a:cs typeface="Poppins" panose="00000500000000000000" pitchFamily="2" charset="0"/>
              </a:rPr>
              <a:t>Emissioni Annuali Co2 [kg]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987412C-5953-638E-8559-6FF8274A4123}"/>
              </a:ext>
            </a:extLst>
          </p:cNvPr>
          <p:cNvSpPr txBox="1"/>
          <p:nvPr/>
        </p:nvSpPr>
        <p:spPr>
          <a:xfrm>
            <a:off x="10594639" y="1165692"/>
            <a:ext cx="185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Poppins" panose="00000500000000000000" pitchFamily="2" charset="0"/>
                <a:cs typeface="Poppins" panose="00000500000000000000" pitchFamily="2" charset="0"/>
              </a:rPr>
              <a:t>EURO 6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6F1EF8F-D564-F5A0-6092-0C61FAF310B8}"/>
              </a:ext>
            </a:extLst>
          </p:cNvPr>
          <p:cNvSpPr txBox="1"/>
          <p:nvPr/>
        </p:nvSpPr>
        <p:spPr>
          <a:xfrm>
            <a:off x="4415404" y="1165692"/>
            <a:ext cx="185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Poppins" panose="00000500000000000000" pitchFamily="2" charset="0"/>
                <a:cs typeface="Poppins" panose="00000500000000000000" pitchFamily="2" charset="0"/>
              </a:rPr>
              <a:t>EURO 4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0D0EF99-76B1-D572-557F-D101097C0C18}"/>
              </a:ext>
            </a:extLst>
          </p:cNvPr>
          <p:cNvSpPr txBox="1"/>
          <p:nvPr/>
        </p:nvSpPr>
        <p:spPr>
          <a:xfrm>
            <a:off x="4476350" y="3805014"/>
            <a:ext cx="17367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Mediana: 4350 Kg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F935C2B-0AE4-A9A9-29AB-F45BE035E2E5}"/>
              </a:ext>
            </a:extLst>
          </p:cNvPr>
          <p:cNvSpPr txBox="1"/>
          <p:nvPr/>
        </p:nvSpPr>
        <p:spPr>
          <a:xfrm>
            <a:off x="10594639" y="4044712"/>
            <a:ext cx="17367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Mediana: 3650 Kg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6C2BF74-7C83-4C80-9857-425A792EC2DD}"/>
              </a:ext>
            </a:extLst>
          </p:cNvPr>
          <p:cNvSpPr txBox="1"/>
          <p:nvPr/>
        </p:nvSpPr>
        <p:spPr>
          <a:xfrm>
            <a:off x="4729111" y="6044267"/>
            <a:ext cx="2733773" cy="52322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Poppins" panose="00000500000000000000" pitchFamily="2" charset="0"/>
                <a:cs typeface="Poppins" panose="00000500000000000000" pitchFamily="2" charset="0"/>
              </a:rPr>
              <a:t>1000 Veicoli Euro 4</a:t>
            </a:r>
          </a:p>
          <a:p>
            <a:pPr algn="ctr"/>
            <a:r>
              <a:rPr lang="it-IT" sz="1400" dirty="0">
                <a:latin typeface="Poppins" panose="00000500000000000000" pitchFamily="2" charset="0"/>
                <a:cs typeface="Poppins" panose="00000500000000000000" pitchFamily="2" charset="0"/>
              </a:rPr>
              <a:t>1000 Veicoli Euro 6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D0B1753-151C-40C5-A1BA-AA315E070CA6}"/>
              </a:ext>
            </a:extLst>
          </p:cNvPr>
          <p:cNvSpPr txBox="1"/>
          <p:nvPr/>
        </p:nvSpPr>
        <p:spPr>
          <a:xfrm>
            <a:off x="1868063" y="5538850"/>
            <a:ext cx="2733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Poppins" panose="00000500000000000000" pitchFamily="2" charset="0"/>
                <a:cs typeface="Poppins" panose="00000500000000000000" pitchFamily="2" charset="0"/>
              </a:rPr>
              <a:t>Veicolo i-esimo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D09461B-0ADF-4B80-8E66-7138F41C7CC0}"/>
              </a:ext>
            </a:extLst>
          </p:cNvPr>
          <p:cNvSpPr txBox="1"/>
          <p:nvPr/>
        </p:nvSpPr>
        <p:spPr>
          <a:xfrm>
            <a:off x="4380173" y="5538850"/>
            <a:ext cx="2733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Poppins" panose="00000500000000000000" pitchFamily="2" charset="0"/>
                <a:cs typeface="Poppins" panose="00000500000000000000" pitchFamily="2" charset="0"/>
              </a:rPr>
              <a:t>Veicolo 1000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6B41EFD-5E16-446E-B34D-6D401E22A397}"/>
              </a:ext>
            </a:extLst>
          </p:cNvPr>
          <p:cNvSpPr txBox="1"/>
          <p:nvPr/>
        </p:nvSpPr>
        <p:spPr>
          <a:xfrm>
            <a:off x="5321852" y="5538850"/>
            <a:ext cx="2733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Poppins" panose="00000500000000000000" pitchFamily="2" charset="0"/>
                <a:cs typeface="Poppins" panose="00000500000000000000" pitchFamily="2" charset="0"/>
              </a:rPr>
              <a:t>Veicolo 1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CD1E359-9BC3-4C4B-8B17-DF2C4A3C6A18}"/>
              </a:ext>
            </a:extLst>
          </p:cNvPr>
          <p:cNvSpPr txBox="1"/>
          <p:nvPr/>
        </p:nvSpPr>
        <p:spPr>
          <a:xfrm>
            <a:off x="7860866" y="5538850"/>
            <a:ext cx="2733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Poppins" panose="00000500000000000000" pitchFamily="2" charset="0"/>
                <a:cs typeface="Poppins" panose="00000500000000000000" pitchFamily="2" charset="0"/>
              </a:rPr>
              <a:t>Veicolo i-esimo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E30199E-CFEF-4E5D-9344-A4D7F70E4D8F}"/>
              </a:ext>
            </a:extLst>
          </p:cNvPr>
          <p:cNvSpPr txBox="1"/>
          <p:nvPr/>
        </p:nvSpPr>
        <p:spPr>
          <a:xfrm>
            <a:off x="10372976" y="5538850"/>
            <a:ext cx="2733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Poppins" panose="00000500000000000000" pitchFamily="2" charset="0"/>
                <a:cs typeface="Poppins" panose="00000500000000000000" pitchFamily="2" charset="0"/>
              </a:rPr>
              <a:t>Veicolo 1000</a:t>
            </a:r>
          </a:p>
        </p:txBody>
      </p:sp>
    </p:spTree>
    <p:extLst>
      <p:ext uri="{BB962C8B-B14F-4D97-AF65-F5344CB8AC3E}">
        <p14:creationId xmlns:p14="http://schemas.microsoft.com/office/powerpoint/2010/main" val="2439467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linea, diagramma, Diagramma&#10;&#10;Descrizione generata automaticamente">
            <a:extLst>
              <a:ext uri="{FF2B5EF4-FFF2-40B4-BE49-F238E27FC236}">
                <a16:creationId xmlns:a16="http://schemas.microsoft.com/office/drawing/2014/main" id="{34A5EF9E-2494-D2CF-7B09-9826B30C2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812"/>
            <a:ext cx="12192000" cy="6048375"/>
          </a:xfrm>
          <a:prstGeom prst="rect">
            <a:avLst/>
          </a:prstGeom>
        </p:spPr>
      </p:pic>
      <p:sp>
        <p:nvSpPr>
          <p:cNvPr id="32" name="object 28">
            <a:extLst>
              <a:ext uri="{FF2B5EF4-FFF2-40B4-BE49-F238E27FC236}">
                <a16:creationId xmlns:a16="http://schemas.microsoft.com/office/drawing/2014/main" id="{D4395101-0902-EA55-50AC-379A1A93C8E0}"/>
              </a:ext>
            </a:extLst>
          </p:cNvPr>
          <p:cNvSpPr txBox="1"/>
          <p:nvPr/>
        </p:nvSpPr>
        <p:spPr>
          <a:xfrm>
            <a:off x="230885" y="141126"/>
            <a:ext cx="1030287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2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Poppins-Black"/>
                <a:ea typeface="+mn-ea"/>
                <a:cs typeface="Poppins-Black"/>
              </a:rPr>
              <a:t>Emissioni Totali Annue di CO2 in Kg (comparativa)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Poppins-Black"/>
              <a:ea typeface="+mn-ea"/>
              <a:cs typeface="Poppins-Black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0926DC02-0931-F9E6-AA27-710E5D0C3192}"/>
              </a:ext>
            </a:extLst>
          </p:cNvPr>
          <p:cNvGrpSpPr/>
          <p:nvPr/>
        </p:nvGrpSpPr>
        <p:grpSpPr>
          <a:xfrm>
            <a:off x="8798560" y="1546274"/>
            <a:ext cx="1493520" cy="743905"/>
            <a:chOff x="8798560" y="1546274"/>
            <a:chExt cx="1493520" cy="646331"/>
          </a:xfrm>
        </p:grpSpPr>
        <p:cxnSp>
          <p:nvCxnSpPr>
            <p:cNvPr id="4" name="Connettore diritto 3">
              <a:extLst>
                <a:ext uri="{FF2B5EF4-FFF2-40B4-BE49-F238E27FC236}">
                  <a16:creationId xmlns:a16="http://schemas.microsoft.com/office/drawing/2014/main" id="{B468FC46-225B-D685-46C7-CCFDDBAFA493}"/>
                </a:ext>
              </a:extLst>
            </p:cNvPr>
            <p:cNvCxnSpPr>
              <a:cxnSpLocks/>
            </p:cNvCxnSpPr>
            <p:nvPr/>
          </p:nvCxnSpPr>
          <p:spPr>
            <a:xfrm>
              <a:off x="8798560" y="1938719"/>
              <a:ext cx="508000" cy="0"/>
            </a:xfrm>
            <a:prstGeom prst="line">
              <a:avLst/>
            </a:prstGeom>
            <a:ln w="38100">
              <a:solidFill>
                <a:srgbClr val="EC7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4EB13E15-AFB4-7F53-AECB-D77BA4495D87}"/>
                </a:ext>
              </a:extLst>
            </p:cNvPr>
            <p:cNvGrpSpPr/>
            <p:nvPr/>
          </p:nvGrpSpPr>
          <p:grpSpPr>
            <a:xfrm>
              <a:off x="8798560" y="1546274"/>
              <a:ext cx="1493520" cy="646331"/>
              <a:chOff x="8798560" y="1546274"/>
              <a:chExt cx="1493520" cy="646331"/>
            </a:xfrm>
          </p:grpSpPr>
          <p:cxnSp>
            <p:nvCxnSpPr>
              <p:cNvPr id="6" name="Connettore diritto 5">
                <a:extLst>
                  <a:ext uri="{FF2B5EF4-FFF2-40B4-BE49-F238E27FC236}">
                    <a16:creationId xmlns:a16="http://schemas.microsoft.com/office/drawing/2014/main" id="{7EC9DA5C-7E99-4E88-67BD-7F486966F3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98560" y="1727200"/>
                <a:ext cx="508000" cy="0"/>
              </a:xfrm>
              <a:prstGeom prst="line">
                <a:avLst/>
              </a:prstGeom>
              <a:ln w="38100">
                <a:solidFill>
                  <a:srgbClr val="00A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1648A057-6CC2-9E8D-7BDC-982C1D8FAD2A}"/>
                  </a:ext>
                </a:extLst>
              </p:cNvPr>
              <p:cNvSpPr txBox="1"/>
              <p:nvPr/>
            </p:nvSpPr>
            <p:spPr>
              <a:xfrm>
                <a:off x="9306560" y="1546274"/>
                <a:ext cx="9855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latin typeface="Poppins" panose="00000500000000000000" pitchFamily="2" charset="0"/>
                    <a:cs typeface="Poppins" panose="00000500000000000000" pitchFamily="2" charset="0"/>
                  </a:rPr>
                  <a:t>EURO 6</a:t>
                </a:r>
              </a:p>
              <a:p>
                <a:r>
                  <a:rPr lang="it-IT" dirty="0">
                    <a:latin typeface="Poppins" panose="00000500000000000000" pitchFamily="2" charset="0"/>
                    <a:cs typeface="Poppins" panose="00000500000000000000" pitchFamily="2" charset="0"/>
                  </a:rPr>
                  <a:t>EURO 4</a:t>
                </a:r>
              </a:p>
            </p:txBody>
          </p:sp>
        </p:grp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12435BE-6C3E-3B46-6E19-A168A1FB297C}"/>
              </a:ext>
            </a:extLst>
          </p:cNvPr>
          <p:cNvSpPr txBox="1"/>
          <p:nvPr/>
        </p:nvSpPr>
        <p:spPr>
          <a:xfrm>
            <a:off x="4729111" y="6044267"/>
            <a:ext cx="2733773" cy="52322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Poppins" panose="00000500000000000000" pitchFamily="2" charset="0"/>
                <a:cs typeface="Poppins" panose="00000500000000000000" pitchFamily="2" charset="0"/>
              </a:rPr>
              <a:t>1000 Veicoli Euro 4</a:t>
            </a:r>
          </a:p>
          <a:p>
            <a:pPr algn="ctr"/>
            <a:r>
              <a:rPr lang="it-IT" sz="1400" dirty="0">
                <a:latin typeface="Poppins" panose="00000500000000000000" pitchFamily="2" charset="0"/>
                <a:cs typeface="Poppins" panose="00000500000000000000" pitchFamily="2" charset="0"/>
              </a:rPr>
              <a:t>1000 Veicoli Euro 6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01C4BF1-02ED-8C6B-EC70-35329FEC9605}"/>
              </a:ext>
            </a:extLst>
          </p:cNvPr>
          <p:cNvSpPr txBox="1"/>
          <p:nvPr/>
        </p:nvSpPr>
        <p:spPr>
          <a:xfrm rot="5400000">
            <a:off x="-473144" y="3446597"/>
            <a:ext cx="2614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Poppins" panose="00000500000000000000" pitchFamily="2" charset="0"/>
                <a:cs typeface="Poppins" panose="00000500000000000000" pitchFamily="2" charset="0"/>
              </a:rPr>
              <a:t>Emissioni Annuali Co2 [kg]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F6ACCEC-5CA8-8BD3-8547-0A67A94DB6DD}"/>
              </a:ext>
            </a:extLst>
          </p:cNvPr>
          <p:cNvCxnSpPr/>
          <p:nvPr/>
        </p:nvCxnSpPr>
        <p:spPr>
          <a:xfrm>
            <a:off x="6096000" y="3733800"/>
            <a:ext cx="0" cy="1104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96BED24-D866-4430-7A5E-E4CF784FBFAF}"/>
              </a:ext>
            </a:extLst>
          </p:cNvPr>
          <p:cNvCxnSpPr>
            <a:cxnSpLocks/>
          </p:cNvCxnSpPr>
          <p:nvPr/>
        </p:nvCxnSpPr>
        <p:spPr>
          <a:xfrm>
            <a:off x="6096000" y="3797300"/>
            <a:ext cx="0" cy="3683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ADA88EF5-D0F4-7496-7CC9-1CF6860487DB}"/>
              </a:ext>
            </a:extLst>
          </p:cNvPr>
          <p:cNvCxnSpPr>
            <a:cxnSpLocks/>
          </p:cNvCxnSpPr>
          <p:nvPr/>
        </p:nvCxnSpPr>
        <p:spPr>
          <a:xfrm flipV="1">
            <a:off x="1562100" y="5041900"/>
            <a:ext cx="0" cy="3048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243BF049-0294-9789-B237-5760467A0349}"/>
              </a:ext>
            </a:extLst>
          </p:cNvPr>
          <p:cNvCxnSpPr>
            <a:cxnSpLocks/>
          </p:cNvCxnSpPr>
          <p:nvPr/>
        </p:nvCxnSpPr>
        <p:spPr>
          <a:xfrm flipH="1">
            <a:off x="1562100" y="5041900"/>
            <a:ext cx="934085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41B9E967-9F32-436E-BEF3-A0468B9E8D3D}"/>
              </a:ext>
            </a:extLst>
          </p:cNvPr>
          <p:cNvCxnSpPr>
            <a:cxnSpLocks/>
          </p:cNvCxnSpPr>
          <p:nvPr/>
        </p:nvCxnSpPr>
        <p:spPr>
          <a:xfrm>
            <a:off x="1562100" y="2076450"/>
            <a:ext cx="0" cy="2965450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28">
            <a:extLst>
              <a:ext uri="{FF2B5EF4-FFF2-40B4-BE49-F238E27FC236}">
                <a16:creationId xmlns:a16="http://schemas.microsoft.com/office/drawing/2014/main" id="{E80349CA-C31F-EBF7-6F3D-19E24BE9BE55}"/>
              </a:ext>
            </a:extLst>
          </p:cNvPr>
          <p:cNvSpPr txBox="1"/>
          <p:nvPr/>
        </p:nvSpPr>
        <p:spPr>
          <a:xfrm>
            <a:off x="2949345" y="1454698"/>
            <a:ext cx="4715509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Poppins-Black"/>
                <a:ea typeface="+mn-ea"/>
                <a:cs typeface="Poppins-Black"/>
              </a:rPr>
            </a:br>
            <a:r>
              <a:rPr kumimoji="0" lang="it-IT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Poppins-Black"/>
                <a:ea typeface="+mn-ea"/>
                <a:cs typeface="Poppins-Black"/>
              </a:rPr>
              <a:t>E’ enormemente più rilevante QUANTO e COME si usa un veicolo che la sua classe EURO</a:t>
            </a:r>
            <a:br>
              <a:rPr kumimoji="0" lang="it-IT" i="0" u="none" strike="noStrike" kern="1200" cap="none" spc="20" normalizeH="0" baseline="0" noProof="0" dirty="0">
                <a:ln>
                  <a:noFill/>
                </a:ln>
                <a:effectLst/>
                <a:uLnTx/>
                <a:uFillTx/>
                <a:latin typeface="Poppins-Black"/>
                <a:ea typeface="+mn-ea"/>
                <a:cs typeface="Poppins-Black"/>
              </a:rPr>
            </a:br>
            <a:endParaRPr kumimoji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oppins-Black"/>
              <a:ea typeface="+mn-ea"/>
              <a:cs typeface="Poppins-Black"/>
            </a:endParaRPr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7C5B90B0-5FF0-EEB3-A058-1E109BC64D45}"/>
              </a:ext>
            </a:extLst>
          </p:cNvPr>
          <p:cNvCxnSpPr>
            <a:cxnSpLocks/>
          </p:cNvCxnSpPr>
          <p:nvPr/>
        </p:nvCxnSpPr>
        <p:spPr>
          <a:xfrm>
            <a:off x="1562100" y="1296140"/>
            <a:ext cx="0" cy="45837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4115F2E6-FDE3-ECCD-1059-253D01127288}"/>
              </a:ext>
            </a:extLst>
          </p:cNvPr>
          <p:cNvCxnSpPr>
            <a:cxnSpLocks/>
          </p:cNvCxnSpPr>
          <p:nvPr/>
        </p:nvCxnSpPr>
        <p:spPr>
          <a:xfrm>
            <a:off x="1562100" y="1754514"/>
            <a:ext cx="0" cy="32873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92B2F27F-FA98-5AAE-B038-7D1697A6ADDB}"/>
              </a:ext>
            </a:extLst>
          </p:cNvPr>
          <p:cNvCxnSpPr>
            <a:cxnSpLocks/>
          </p:cNvCxnSpPr>
          <p:nvPr/>
        </p:nvCxnSpPr>
        <p:spPr>
          <a:xfrm flipV="1">
            <a:off x="6095998" y="4394200"/>
            <a:ext cx="0" cy="3048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199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" descr="Auto isolata su sfondo bianco bmw white car blank pulita su sfondo bianco  diventa bianco nero | Foto Premium">
            <a:extLst>
              <a:ext uri="{FF2B5EF4-FFF2-40B4-BE49-F238E27FC236}">
                <a16:creationId xmlns:a16="http://schemas.microsoft.com/office/drawing/2014/main" id="{7FD86697-E2AE-1FE0-6B7C-C13761B00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96" y="826885"/>
            <a:ext cx="3118805" cy="311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ject 28">
            <a:extLst>
              <a:ext uri="{FF2B5EF4-FFF2-40B4-BE49-F238E27FC236}">
                <a16:creationId xmlns:a16="http://schemas.microsoft.com/office/drawing/2014/main" id="{D4395101-0902-EA55-50AC-379A1A93C8E0}"/>
              </a:ext>
            </a:extLst>
          </p:cNvPr>
          <p:cNvSpPr txBox="1"/>
          <p:nvPr/>
        </p:nvSpPr>
        <p:spPr>
          <a:xfrm>
            <a:off x="230885" y="141126"/>
            <a:ext cx="10302875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2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Poppins-Black"/>
                <a:ea typeface="+mn-ea"/>
                <a:cs typeface="Poppins-Black"/>
              </a:rPr>
              <a:t>Emissioni CO2 per km (comparativa – valori dichiarati)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spc="20" dirty="0">
                <a:solidFill>
                  <a:srgbClr val="0069B4"/>
                </a:solidFill>
                <a:latin typeface="Poppins-Black"/>
                <a:cs typeface="Poppins-Black"/>
              </a:rPr>
              <a:t>(esemplificativo)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Poppins-Black"/>
              <a:ea typeface="+mn-ea"/>
              <a:cs typeface="Poppins-Black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CBF22E7-07AB-53C4-DDE0-8FD9AA9B0695}"/>
              </a:ext>
            </a:extLst>
          </p:cNvPr>
          <p:cNvSpPr txBox="1"/>
          <p:nvPr/>
        </p:nvSpPr>
        <p:spPr>
          <a:xfrm>
            <a:off x="491543" y="3945690"/>
            <a:ext cx="2898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BMW 320 D</a:t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</a:b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Euro 4 [128 – 155] g/km</a:t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</a:b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Euro 6 [114 – 124] g/km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F0A4AE2-C0A6-FE82-86B3-173BD8B52546}"/>
              </a:ext>
            </a:extLst>
          </p:cNvPr>
          <p:cNvSpPr txBox="1"/>
          <p:nvPr/>
        </p:nvSpPr>
        <p:spPr>
          <a:xfrm>
            <a:off x="8509648" y="3945690"/>
            <a:ext cx="2898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Fiat Panda Benzina</a:t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</a:b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Euro 4 [120 – 138] g/km</a:t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</a:b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Euro 6 [110 – 131] g/km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313E50E-55DD-F763-B454-2EABA653C549}"/>
              </a:ext>
            </a:extLst>
          </p:cNvPr>
          <p:cNvSpPr txBox="1"/>
          <p:nvPr/>
        </p:nvSpPr>
        <p:spPr>
          <a:xfrm>
            <a:off x="4500595" y="3945690"/>
            <a:ext cx="2898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Volkswagen Polo Diesel</a:t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</a:b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Euro 4 [119 – 127] g/km</a:t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</a:b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Euro 6 [114 – 128] g/km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pic>
        <p:nvPicPr>
          <p:cNvPr id="18" name="Picture 8" descr="Auto, a Luglio è ancora la Panda la macchina più venduta in Italia, calo  del diesel">
            <a:extLst>
              <a:ext uri="{FF2B5EF4-FFF2-40B4-BE49-F238E27FC236}">
                <a16:creationId xmlns:a16="http://schemas.microsoft.com/office/drawing/2014/main" id="{FB17BE00-AC06-6C1F-8AF6-D76AE30C1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600" y="1678085"/>
            <a:ext cx="3118804" cy="175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magine 20" descr="Immagine che contiene veicolo, Veicolo terrestre, ruota, automobile&#10;&#10;Descrizione generata automaticamente">
            <a:extLst>
              <a:ext uri="{FF2B5EF4-FFF2-40B4-BE49-F238E27FC236}">
                <a16:creationId xmlns:a16="http://schemas.microsoft.com/office/drawing/2014/main" id="{500F9FA5-B901-FB27-D8F3-8199620FDE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020" y="1131741"/>
            <a:ext cx="5018183" cy="2509092"/>
          </a:xfrm>
          <a:prstGeom prst="rect">
            <a:avLst/>
          </a:prstGeom>
        </p:spPr>
      </p:pic>
      <p:sp>
        <p:nvSpPr>
          <p:cNvPr id="22" name="Freccia in giù 21">
            <a:extLst>
              <a:ext uri="{FF2B5EF4-FFF2-40B4-BE49-F238E27FC236}">
                <a16:creationId xmlns:a16="http://schemas.microsoft.com/office/drawing/2014/main" id="{C3FD3EA6-8468-11BD-9163-BCAF3083AB41}"/>
              </a:ext>
            </a:extLst>
          </p:cNvPr>
          <p:cNvSpPr/>
          <p:nvPr/>
        </p:nvSpPr>
        <p:spPr>
          <a:xfrm>
            <a:off x="3289300" y="4781550"/>
            <a:ext cx="210999" cy="10287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in giù 22">
            <a:extLst>
              <a:ext uri="{FF2B5EF4-FFF2-40B4-BE49-F238E27FC236}">
                <a16:creationId xmlns:a16="http://schemas.microsoft.com/office/drawing/2014/main" id="{555FDAAF-8754-C8B6-EC26-F02C05C7114C}"/>
              </a:ext>
            </a:extLst>
          </p:cNvPr>
          <p:cNvSpPr/>
          <p:nvPr/>
        </p:nvSpPr>
        <p:spPr>
          <a:xfrm>
            <a:off x="7293804" y="4781550"/>
            <a:ext cx="210999" cy="10287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in giù 23">
            <a:extLst>
              <a:ext uri="{FF2B5EF4-FFF2-40B4-BE49-F238E27FC236}">
                <a16:creationId xmlns:a16="http://schemas.microsoft.com/office/drawing/2014/main" id="{B02BE364-AB84-8352-963C-635E6A48A35B}"/>
              </a:ext>
            </a:extLst>
          </p:cNvPr>
          <p:cNvSpPr/>
          <p:nvPr/>
        </p:nvSpPr>
        <p:spPr>
          <a:xfrm>
            <a:off x="11518404" y="4781550"/>
            <a:ext cx="210999" cy="10287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0C19B2B8-46E1-B078-E1BA-AD477CE2349E}"/>
              </a:ext>
            </a:extLst>
          </p:cNvPr>
          <p:cNvSpPr txBox="1"/>
          <p:nvPr/>
        </p:nvSpPr>
        <p:spPr>
          <a:xfrm>
            <a:off x="2825750" y="5899150"/>
            <a:ext cx="67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-16%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224CA6A-FDAD-3692-BEC5-BB7B2B25B986}"/>
              </a:ext>
            </a:extLst>
          </p:cNvPr>
          <p:cNvSpPr txBox="1"/>
          <p:nvPr/>
        </p:nvSpPr>
        <p:spPr>
          <a:xfrm>
            <a:off x="6830254" y="5905500"/>
            <a:ext cx="67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-2%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C82B096-D476-28EC-034B-C73857CF1F27}"/>
              </a:ext>
            </a:extLst>
          </p:cNvPr>
          <p:cNvSpPr txBox="1"/>
          <p:nvPr/>
        </p:nvSpPr>
        <p:spPr>
          <a:xfrm>
            <a:off x="11286628" y="5925066"/>
            <a:ext cx="67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-7%</a:t>
            </a:r>
          </a:p>
        </p:txBody>
      </p:sp>
    </p:spTree>
    <p:extLst>
      <p:ext uri="{BB962C8B-B14F-4D97-AF65-F5344CB8AC3E}">
        <p14:creationId xmlns:p14="http://schemas.microsoft.com/office/powerpoint/2010/main" val="1735608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diagramma, Diagramma, linea, design&#10;&#10;Descrizione generata automaticamente">
            <a:extLst>
              <a:ext uri="{FF2B5EF4-FFF2-40B4-BE49-F238E27FC236}">
                <a16:creationId xmlns:a16="http://schemas.microsoft.com/office/drawing/2014/main" id="{0263CE92-6BAC-E2BE-CA8B-50F5C9063C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9" r="38239"/>
          <a:stretch/>
        </p:blipFill>
        <p:spPr>
          <a:xfrm>
            <a:off x="154952" y="688914"/>
            <a:ext cx="5906293" cy="5642072"/>
          </a:xfrm>
          <a:prstGeom prst="rect">
            <a:avLst/>
          </a:prstGeom>
        </p:spPr>
      </p:pic>
      <p:sp>
        <p:nvSpPr>
          <p:cNvPr id="32" name="object 28">
            <a:extLst>
              <a:ext uri="{FF2B5EF4-FFF2-40B4-BE49-F238E27FC236}">
                <a16:creationId xmlns:a16="http://schemas.microsoft.com/office/drawing/2014/main" id="{D4395101-0902-EA55-50AC-379A1A93C8E0}"/>
              </a:ext>
            </a:extLst>
          </p:cNvPr>
          <p:cNvSpPr txBox="1"/>
          <p:nvPr/>
        </p:nvSpPr>
        <p:spPr>
          <a:xfrm>
            <a:off x="230885" y="141126"/>
            <a:ext cx="1030287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2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Poppins-Black"/>
                <a:ea typeface="+mn-ea"/>
                <a:cs typeface="Poppins-Black"/>
              </a:rPr>
              <a:t>Emissioni Totali Annue di CO2 in Kg (distribuzione)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Poppins-Black"/>
              <a:ea typeface="+mn-ea"/>
              <a:cs typeface="Poppins-Black"/>
            </a:endParaRPr>
          </a:p>
        </p:txBody>
      </p:sp>
      <p:sp>
        <p:nvSpPr>
          <p:cNvPr id="2" name="object 28">
            <a:extLst>
              <a:ext uri="{FF2B5EF4-FFF2-40B4-BE49-F238E27FC236}">
                <a16:creationId xmlns:a16="http://schemas.microsoft.com/office/drawing/2014/main" id="{9F40BC84-252D-B1AA-7294-BEE6267C4815}"/>
              </a:ext>
            </a:extLst>
          </p:cNvPr>
          <p:cNvSpPr txBox="1"/>
          <p:nvPr/>
        </p:nvSpPr>
        <p:spPr>
          <a:xfrm>
            <a:off x="230885" y="584837"/>
            <a:ext cx="1030287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2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Poppins-Black"/>
                <a:ea typeface="+mn-ea"/>
                <a:cs typeface="Poppins-Black"/>
              </a:rPr>
              <a:t>Solo percorsi urbani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Poppins-Black"/>
              <a:ea typeface="+mn-ea"/>
              <a:cs typeface="Poppins-Black"/>
            </a:endParaRPr>
          </a:p>
        </p:txBody>
      </p:sp>
      <p:pic>
        <p:nvPicPr>
          <p:cNvPr id="3" name="Immagine 2" descr="Immagine che contiene diagramma, linea, Diagramma, design&#10;&#10;Descrizione generata automaticamente">
            <a:extLst>
              <a:ext uri="{FF2B5EF4-FFF2-40B4-BE49-F238E27FC236}">
                <a16:creationId xmlns:a16="http://schemas.microsoft.com/office/drawing/2014/main" id="{9F831C7A-9762-3EC8-CD80-7E0E7580DE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6" r="38777"/>
          <a:stretch/>
        </p:blipFill>
        <p:spPr>
          <a:xfrm>
            <a:off x="6105395" y="688913"/>
            <a:ext cx="5845366" cy="5642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7793EEDE-B92B-84E2-BD3C-8B1F1A0C685F}"/>
                  </a:ext>
                </a:extLst>
              </p:cNvPr>
              <p:cNvSpPr txBox="1"/>
              <p:nvPr/>
            </p:nvSpPr>
            <p:spPr>
              <a:xfrm>
                <a:off x="1894570" y="6030586"/>
                <a:ext cx="24270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dirty="0">
                    <a:latin typeface="Poppins" panose="00000500000000000000" pitchFamily="2" charset="0"/>
                    <a:cs typeface="Poppins" panose="00000500000000000000" pitchFamily="2" charset="0"/>
                  </a:rPr>
                  <a:t>Emissioni Annuali Urbane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0" i="1" dirty="0" smtClean="0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it-IT" sz="1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sz="1200" dirty="0">
                    <a:latin typeface="Poppins" panose="00000500000000000000" pitchFamily="2" charset="0"/>
                    <a:cs typeface="Poppins" panose="00000500000000000000" pitchFamily="2" charset="0"/>
                  </a:rPr>
                  <a:t> [Kg]</a:t>
                </a: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7793EEDE-B92B-84E2-BD3C-8B1F1A0C6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570" y="6030586"/>
                <a:ext cx="2427058" cy="461665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7F085004-2715-D9C4-C189-5C6287D1B24B}"/>
              </a:ext>
            </a:extLst>
          </p:cNvPr>
          <p:cNvSpPr txBox="1"/>
          <p:nvPr/>
        </p:nvSpPr>
        <p:spPr>
          <a:xfrm rot="5400000">
            <a:off x="-669108" y="3371452"/>
            <a:ext cx="1587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Poppins" panose="00000500000000000000" pitchFamily="2" charset="0"/>
                <a:cs typeface="Poppins" panose="00000500000000000000" pitchFamily="2" charset="0"/>
              </a:rPr>
              <a:t>Numero Veicoli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318DBA-B208-17B7-D962-6B5936FB9296}"/>
              </a:ext>
            </a:extLst>
          </p:cNvPr>
          <p:cNvSpPr txBox="1"/>
          <p:nvPr/>
        </p:nvSpPr>
        <p:spPr>
          <a:xfrm rot="5400000">
            <a:off x="5219310" y="3371450"/>
            <a:ext cx="1587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Poppins" panose="00000500000000000000" pitchFamily="2" charset="0"/>
                <a:cs typeface="Poppins" panose="00000500000000000000" pitchFamily="2" charset="0"/>
              </a:rPr>
              <a:t>Numero Veicoli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F775102-A097-FC85-97E8-08BC8AB931B3}"/>
              </a:ext>
            </a:extLst>
          </p:cNvPr>
          <p:cNvSpPr txBox="1"/>
          <p:nvPr/>
        </p:nvSpPr>
        <p:spPr>
          <a:xfrm>
            <a:off x="4246777" y="1377315"/>
            <a:ext cx="185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EURO 4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0B33389-C501-E4B1-0B4D-FE28B6688C67}"/>
              </a:ext>
            </a:extLst>
          </p:cNvPr>
          <p:cNvSpPr txBox="1"/>
          <p:nvPr/>
        </p:nvSpPr>
        <p:spPr>
          <a:xfrm>
            <a:off x="10249626" y="1391186"/>
            <a:ext cx="185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EURO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96B676DB-CBDF-FECE-CF34-284225D86F4F}"/>
                  </a:ext>
                </a:extLst>
              </p:cNvPr>
              <p:cNvSpPr txBox="1"/>
              <p:nvPr/>
            </p:nvSpPr>
            <p:spPr>
              <a:xfrm>
                <a:off x="8237587" y="6033596"/>
                <a:ext cx="24270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dirty="0">
                    <a:latin typeface="Poppins" panose="00000500000000000000" pitchFamily="2" charset="0"/>
                    <a:cs typeface="Poppins" panose="00000500000000000000" pitchFamily="2" charset="0"/>
                  </a:rPr>
                  <a:t>Emissioni Annuali Urbane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0" i="1" dirty="0" smtClean="0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it-IT" sz="1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sz="1200" dirty="0">
                    <a:latin typeface="Poppins" panose="00000500000000000000" pitchFamily="2" charset="0"/>
                    <a:cs typeface="Poppins" panose="00000500000000000000" pitchFamily="2" charset="0"/>
                  </a:rPr>
                  <a:t> [Kg]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96B676DB-CBDF-FECE-CF34-284225D86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587" y="6033596"/>
                <a:ext cx="2427058" cy="461665"/>
              </a:xfrm>
              <a:prstGeom prst="rect">
                <a:avLst/>
              </a:prstGeom>
              <a:blipFill>
                <a:blip r:embed="rId5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56A6781-6AFB-F166-B69F-68DB9C302F42}"/>
              </a:ext>
            </a:extLst>
          </p:cNvPr>
          <p:cNvSpPr txBox="1"/>
          <p:nvPr/>
        </p:nvSpPr>
        <p:spPr>
          <a:xfrm>
            <a:off x="1534911" y="1314242"/>
            <a:ext cx="17367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Mediana: 372 Kg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F6C52C4-0186-C3C2-8F12-1D02870F064F}"/>
              </a:ext>
            </a:extLst>
          </p:cNvPr>
          <p:cNvSpPr txBox="1"/>
          <p:nvPr/>
        </p:nvSpPr>
        <p:spPr>
          <a:xfrm>
            <a:off x="7202487" y="1314242"/>
            <a:ext cx="17367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Mediana: 278 Kg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FCACB04-1D1E-4866-BE24-E1DBE93FDA0B}"/>
              </a:ext>
            </a:extLst>
          </p:cNvPr>
          <p:cNvSpPr txBox="1"/>
          <p:nvPr/>
        </p:nvSpPr>
        <p:spPr>
          <a:xfrm>
            <a:off x="4729113" y="6150008"/>
            <a:ext cx="2733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Poppins" panose="00000500000000000000" pitchFamily="2" charset="0"/>
                <a:cs typeface="Poppins" panose="00000500000000000000" pitchFamily="2" charset="0"/>
              </a:rPr>
              <a:t>1000 Veicoli Euro 4</a:t>
            </a:r>
          </a:p>
          <a:p>
            <a:pPr algn="ctr"/>
            <a:r>
              <a:rPr lang="it-IT" sz="1400" dirty="0">
                <a:latin typeface="Poppins" panose="00000500000000000000" pitchFamily="2" charset="0"/>
                <a:cs typeface="Poppins" panose="00000500000000000000" pitchFamily="2" charset="0"/>
              </a:rPr>
              <a:t>1000 Veicoli Euro 6</a:t>
            </a:r>
          </a:p>
        </p:txBody>
      </p:sp>
    </p:spTree>
    <p:extLst>
      <p:ext uri="{BB962C8B-B14F-4D97-AF65-F5344CB8AC3E}">
        <p14:creationId xmlns:p14="http://schemas.microsoft.com/office/powerpoint/2010/main" val="36427342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D5546271690A848BD8A1442B442A616" ma:contentTypeVersion="1" ma:contentTypeDescription="Creare un nuovo documento." ma:contentTypeScope="" ma:versionID="c77e3bcc9b57b72ee102ae444bffb27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336366598cf5e0a1800968765b9a75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a inizio pianificazione" ma:description="Data inizio pianificazione è una colonna del sito creata dalla funzionalità Pianificazione e usata per specificare la data e l'ora in cui la pagina apparirà per la prima volta ai visitatori del sito." ma:hidden="true" ma:internalName="PublishingStartDate">
      <xsd:simpleType>
        <xsd:restriction base="dms:Unknown"/>
      </xsd:simpleType>
    </xsd:element>
    <xsd:element name="PublishingExpirationDate" ma:index="9" nillable="true" ma:displayName="Data fine pianificazione" ma:description="Data fine pianificazione è una colonna del sito creata dalla funzionalità Pubblicazione e usata per specificare la data e l'ora in cui la pagina non apparirà più ai visitatori del sit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F1AA617-E680-4303-9460-CFC0BC0D2065}"/>
</file>

<file path=customXml/itemProps2.xml><?xml version="1.0" encoding="utf-8"?>
<ds:datastoreItem xmlns:ds="http://schemas.openxmlformats.org/officeDocument/2006/customXml" ds:itemID="{4AADFF4F-2729-46B7-BE8C-17B7A6098C45}"/>
</file>

<file path=customXml/itemProps3.xml><?xml version="1.0" encoding="utf-8"?>
<ds:datastoreItem xmlns:ds="http://schemas.openxmlformats.org/officeDocument/2006/customXml" ds:itemID="{9E845633-FCC5-4E72-8C38-3D0E15972DF3}"/>
</file>

<file path=docProps/app.xml><?xml version="1.0" encoding="utf-8"?>
<Properties xmlns="http://schemas.openxmlformats.org/officeDocument/2006/extended-properties" xmlns:vt="http://schemas.openxmlformats.org/officeDocument/2006/docPropsVTypes">
  <TotalTime>2245</TotalTime>
  <Words>1139</Words>
  <Application>Microsoft Office PowerPoint</Application>
  <PresentationFormat>Widescreen</PresentationFormat>
  <Paragraphs>200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28" baseType="lpstr">
      <vt:lpstr>Malgun Gothic Semilight</vt:lpstr>
      <vt:lpstr>Arial</vt:lpstr>
      <vt:lpstr>Calibri</vt:lpstr>
      <vt:lpstr>Calibri Light</vt:lpstr>
      <vt:lpstr>Cambria Math</vt:lpstr>
      <vt:lpstr>Poppins</vt:lpstr>
      <vt:lpstr>Poppins Black</vt:lpstr>
      <vt:lpstr>Poppins-Black</vt:lpstr>
      <vt:lpstr>Poppins-Medium</vt:lpstr>
      <vt:lpstr>Tema di Office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Sergio Matteo Savaresi</dc:creator>
  <cp:lastModifiedBy>Occhionero Vincenza</cp:lastModifiedBy>
  <cp:revision>76</cp:revision>
  <dcterms:created xsi:type="dcterms:W3CDTF">2023-06-23T06:00:55Z</dcterms:created>
  <dcterms:modified xsi:type="dcterms:W3CDTF">2023-12-04T10:24:52Z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0x0101001D5546271690A848BD8A1442B442A616</vt:lpwstr>
  </property>
</Properties>
</file>